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ountainstorm/jquery.graphviz.svg/" TargetMode="External"/><Relationship Id="rId3" Type="http://schemas.openxmlformats.org/officeDocument/2006/relationships/hyperlink" Target="http://man7.org/linux/man-pages/man7/inotify.7.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Intro</a:t>
            </a:r>
            <a:endParaRPr/>
          </a:p>
          <a:p>
            <a:pPr indent="0" lvl="0" marL="0" marR="0" rtl="0" algn="l">
              <a:spcBef>
                <a:spcPts val="0"/>
              </a:spcBef>
              <a:spcAft>
                <a:spcPts val="0"/>
              </a:spcAft>
              <a:buNone/>
            </a:pPr>
            <a:r>
              <a:rPr lang="en-US"/>
              <a:t>Talk about Princeton’s participation  in the Linked Data for Production initiative</a:t>
            </a:r>
            <a:endParaRPr/>
          </a:p>
        </p:txBody>
      </p:sp>
      <p:sp>
        <p:nvSpPr>
          <p:cNvPr id="165" name="Google Shape;165;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If I start plugging in some data, t</a:t>
            </a:r>
            <a:r>
              <a:rPr b="0" i="0" lang="en-US" sz="1200" u="none" cap="none" strike="noStrike">
                <a:solidFill>
                  <a:schemeClr val="dk1"/>
                </a:solidFill>
                <a:latin typeface="Calibri"/>
                <a:ea typeface="Calibri"/>
                <a:cs typeface="Calibri"/>
                <a:sym typeface="Calibri"/>
              </a:rPr>
              <a:t>his is what it would look like for anno1. Anno1 has</a:t>
            </a:r>
            <a:r>
              <a:rPr lang="en-US"/>
              <a:t>Body body1 (the text of the dedication) and hasTarget pageX (I neglected to look up the actual page number). PageX hasScope item1, which is our bf:Item. The purpose of body1 in anno1 is dedicating.</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Anno2 (hypocrite) would have hasBody body2 and hasTarget/hasSource body1.</a:t>
            </a:r>
            <a:endParaRPr b="0" i="0" sz="1200" u="none" cap="none" strike="noStrike">
              <a:solidFill>
                <a:schemeClr val="dk1"/>
              </a:solidFill>
              <a:latin typeface="Calibri"/>
              <a:ea typeface="Calibri"/>
              <a:cs typeface="Calibri"/>
              <a:sym typeface="Calibri"/>
            </a:endParaRPr>
          </a:p>
        </p:txBody>
      </p:sp>
      <p:sp>
        <p:nvSpPr>
          <p:cNvPr id="248" name="Google Shape;24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…and encoded anno2 would look like this (</a:t>
            </a:r>
            <a:r>
              <a:rPr lang="en-US"/>
              <a:t>body2 (i.e. the text of “hypocrite”) has the purpose of commenting on target body1 (i.e. the text of the dedication)</a:t>
            </a: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p:txBody>
      </p:sp>
      <p:sp>
        <p:nvSpPr>
          <p:cNvPr id="257" name="Google Shape;257;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a very simplified view of how we created and consolidated the bibliographic and annotation data into a linked data record.</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In simple terms, we started with two data sources, the </a:t>
            </a:r>
            <a:r>
              <a:rPr lang="en-US"/>
              <a:t>data for the bibliographic item and the data for the dedication. (That’s already a rosy view, but bear with me.) We modeled one in BIBFRAME and the other in Web Annotations (I’m taking liberal shortcuts here), put both through their respective sausage makers, and voila got a consolidated resource record expressed as linked data at the end.</a:t>
            </a:r>
            <a:endParaRPr b="0" i="0" sz="1200" u="none" cap="none" strike="noStrike">
              <a:solidFill>
                <a:schemeClr val="dk1"/>
              </a:solidFill>
              <a:latin typeface="Calibri"/>
              <a:ea typeface="Calibri"/>
              <a:cs typeface="Calibri"/>
              <a:sym typeface="Calibri"/>
            </a:endParaRPr>
          </a:p>
        </p:txBody>
      </p:sp>
      <p:sp>
        <p:nvSpPr>
          <p:cNvPr id="265" name="Google Shape;26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the non-romanticized version, in Peter Green’s retrospective analysis of all the steps we actually had to take.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Details not important, just the fact of multiple contortions we had to twist ourselves and our data into.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 will mention, however, that for example, we had to go through MARC to get to BIBFRAME because as of yet we cannot produce BIBFRAME natively, and that we also ended up having to make our own editor to be able to create records for the annotations.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3" name="Google Shape;273;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that editor.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It’s a tool Peter Green built for us so we could move forward, since our timeline didn’t sync up with the development of the editing tools being developed by LD4-L.</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It is </a:t>
            </a:r>
            <a:r>
              <a:rPr lang="en-US"/>
              <a:t>not intended as a community tool but as an internal one-off, hence Peter’s deprecating nickname for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is basic: E.g., can’t (yet) accommodate meta-annotations, except manually.</a:t>
            </a:r>
            <a:endParaRPr/>
          </a:p>
          <a:p>
            <a:pPr indent="0" lvl="0" marL="0" rtl="0" algn="l">
              <a:spcBef>
                <a:spcPts val="0"/>
              </a:spcBef>
              <a:spcAft>
                <a:spcPts val="0"/>
              </a:spcAft>
              <a:buNone/>
            </a:pPr>
            <a:r>
              <a:t/>
            </a:r>
            <a:endParaRPr/>
          </a:p>
          <a:p>
            <a:pPr indent="0" lvl="0" marL="0" marR="0" rtl="0" algn="l">
              <a:spcBef>
                <a:spcPts val="0"/>
              </a:spcBef>
              <a:spcAft>
                <a:spcPts val="0"/>
              </a:spcAft>
              <a:buNone/>
            </a:pPr>
            <a:r>
              <a:rPr lang="en-US"/>
              <a:t>This is the landing page.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1" name="Google Shape;281;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2a14613cd6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14613cd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Landing page with expanded reminders/instructions. (This assumes cataloging staff with no special LD background.)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this project, we’re starting from a prepared data set of 489 records retrievable by ID number.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g2a14613cd6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2a14613cd6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a14613c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I’ve retrieved record #450 (randomly). It shows an image of the dedication as present on the original (you can open it up), a text box with the transcription, an “entification” box (which we’ll use  in a sec), and the code template. Also the work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[Won’t show fuller template in the interest of time…]</a:t>
            </a:r>
            <a:endParaRPr/>
          </a:p>
        </p:txBody>
      </p:sp>
      <p:sp>
        <p:nvSpPr>
          <p:cNvPr id="299" name="Google Shape;299;g2a14613cd6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2a14613cd6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a14613c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View metadata of the bibliographic item (from various data sources)</a:t>
            </a:r>
            <a:endParaRPr/>
          </a:p>
          <a:p>
            <a:pPr indent="0" lvl="0" marL="0" rtl="0" algn="l">
              <a:spcBef>
                <a:spcPts val="0"/>
              </a:spcBef>
              <a:spcAft>
                <a:spcPts val="0"/>
              </a:spcAft>
              <a:buNone/>
            </a:pPr>
            <a:r>
              <a:t/>
            </a:r>
            <a:endParaRPr/>
          </a:p>
        </p:txBody>
      </p:sp>
      <p:sp>
        <p:nvSpPr>
          <p:cNvPr id="308" name="Google Shape;308;g2a14613cd6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2a14613cd6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14613c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View image of the annotation</a:t>
            </a:r>
            <a:endParaRPr/>
          </a:p>
        </p:txBody>
      </p:sp>
      <p:sp>
        <p:nvSpPr>
          <p:cNvPr id="317" name="Google Shape;317;g2a14613cd6_0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2a14613cd6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a14613cd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Begin to entify: highlight name (will populate text fields below, with 12 chars of surrounding text--select person or place), click “add anno”.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See code below being appended to template. (ttl)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No natural language parsing (maybe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6" name="Google Shape;326;g2a14613cd6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Who we are</a:t>
            </a:r>
            <a:endParaRPr/>
          </a:p>
          <a:p>
            <a:pPr indent="0" lvl="0" marL="0" marR="0" rtl="0" algn="l">
              <a:spcBef>
                <a:spcPts val="0"/>
              </a:spcBef>
              <a:spcAft>
                <a:spcPts val="0"/>
              </a:spcAft>
              <a:buNone/>
            </a:pPr>
            <a:r>
              <a:t/>
            </a:r>
            <a:endParaRPr/>
          </a:p>
          <a:p>
            <a:pPr indent="0" lvl="0" marL="0" rtl="0" algn="l">
              <a:lnSpc>
                <a:spcPct val="200000"/>
              </a:lnSpc>
              <a:spcBef>
                <a:spcPts val="0"/>
              </a:spcBef>
              <a:spcAft>
                <a:spcPts val="0"/>
              </a:spcAft>
              <a:buSzPts val="1100"/>
              <a:buNone/>
            </a:pPr>
            <a:r>
              <a:rPr lang="en-US">
                <a:latin typeface="Times New Roman"/>
                <a:ea typeface="Times New Roman"/>
                <a:cs typeface="Times New Roman"/>
                <a:sym typeface="Times New Roman"/>
              </a:rPr>
              <a:t>(Many in the room will know this.) Our group is part of the Mellon-funded Linked Data for Production project, which includes six research libraries (Columbia, Cornell, Harvard, Library of Congress, Stanford, and Princeton). The purpose of the grant is to explore ways to move from MARC-based production workflows to production workflows based on linked open data (LOD). Each partner library works independently on a local use case, including data modeling and  (in some cases) domain-specific ontology development.</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LD4P is part of the “LD4” family, which includes the Mellon-funded Linked Data for Libraries (LD4L)  (concluded), and LD4L-Labs (2016-2018, which focuses on creating production tools). </a:t>
            </a:r>
            <a:endParaRPr/>
          </a:p>
          <a:p>
            <a:pPr indent="0" lvl="0" marL="0" rtl="0" algn="l">
              <a:lnSpc>
                <a:spcPct val="200000"/>
              </a:lnSpc>
              <a:spcBef>
                <a:spcPts val="0"/>
              </a:spcBef>
              <a:spcAft>
                <a:spcPts val="0"/>
              </a:spcAft>
              <a:buSzPts val="1100"/>
              <a:buNone/>
            </a:pPr>
            <a:r>
              <a:rPr lang="en-US">
                <a:latin typeface="Times New Roman"/>
                <a:ea typeface="Times New Roman"/>
                <a:cs typeface="Times New Roman"/>
                <a:sym typeface="Times New Roman"/>
              </a:rPr>
              <a:t>The two-year grant period for LD4P began in April 2016. </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73" name="Google Shape;17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2a14613cd6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a14613cd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step is to manually edit the template.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dedicatee is prepopulated in the template (it’s assumed to be Jacques Derrida). Add a line for Marguerite.(Now part of the template) (rda properties) (Also tag M. in a second pass, not shown here)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author of the dedication (dcterms:creator) is the translator Marie-Claire Pasquier, which we know from the EAD record (and ultimately the dealer information it was repurposed from).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Date is not known, so done. Save/close.</a:t>
            </a:r>
            <a:endParaRPr/>
          </a:p>
          <a:p>
            <a:pPr indent="0" lvl="0" marL="0" rtl="0" algn="l">
              <a:spcBef>
                <a:spcPts val="0"/>
              </a:spcBef>
              <a:spcAft>
                <a:spcPts val="0"/>
              </a:spcAft>
              <a:buNone/>
            </a:pPr>
            <a:r>
              <a:t/>
            </a:r>
            <a:endParaRPr/>
          </a:p>
        </p:txBody>
      </p:sp>
      <p:sp>
        <p:nvSpPr>
          <p:cNvPr id="336" name="Google Shape;336;g2a14613cd6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2a14613cd6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a14613cd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View resulting (Graphiz)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Graph gets instantly updated with each (saved) data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&lt;Not sure anyone will be able to read this…&gt;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Blue bubbles: BIBFRAME (red = OCLC work record)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Yellow bubbles: PUL’s annotations. One is motivated by describing (the body of which has the purpose of inscribing); the other two (where I tagged the names) are motivated by identifying (and the body in those cases has the purpose of tagging).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5" name="Google Shape;345;g2a14613cd6_0_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2a14613cd6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a14613cd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The editor outputs three files. Currently, everything lives on the file system (no triplestore)</a:t>
            </a:r>
            <a:endParaRPr/>
          </a:p>
          <a:p>
            <a:pPr indent="-304800" lvl="0" marL="457200" rtl="0" algn="l">
              <a:lnSpc>
                <a:spcPct val="115000"/>
              </a:lnSpc>
              <a:spcBef>
                <a:spcPts val="0"/>
              </a:spcBef>
              <a:spcAft>
                <a:spcPts val="0"/>
              </a:spcAft>
              <a:buClr>
                <a:srgbClr val="24292E"/>
              </a:buClr>
              <a:buSzPts val="1200"/>
              <a:buChar char="●"/>
            </a:pPr>
            <a:r>
              <a:t/>
            </a:r>
            <a:endParaRPr/>
          </a:p>
          <a:p>
            <a:pPr indent="-304800" lvl="0" marL="457200" rtl="0" algn="l">
              <a:lnSpc>
                <a:spcPct val="115000"/>
              </a:lnSpc>
              <a:spcBef>
                <a:spcPts val="0"/>
              </a:spcBef>
              <a:spcAft>
                <a:spcPts val="0"/>
              </a:spcAft>
              <a:buClr>
                <a:srgbClr val="24292E"/>
              </a:buClr>
              <a:buSzPts val="1200"/>
              <a:buChar char="●"/>
            </a:pPr>
            <a:r>
              <a:rPr lang="en-US" u="sng">
                <a:solidFill>
                  <a:srgbClr val="0366D6"/>
                </a:solidFill>
                <a:latin typeface="Arial"/>
                <a:ea typeface="Arial"/>
                <a:cs typeface="Arial"/>
                <a:sym typeface="Arial"/>
                <a:hlinkClick r:id="rId2"/>
              </a:rPr>
              <a:t>jquery.graphiz-svg</a:t>
            </a:r>
            <a:r>
              <a:rPr lang="en-US">
                <a:solidFill>
                  <a:srgbClr val="24292E"/>
                </a:solidFill>
                <a:latin typeface="Arial"/>
                <a:ea typeface="Arial"/>
                <a:cs typeface="Arial"/>
                <a:sym typeface="Arial"/>
              </a:rPr>
              <a:t> - for generating interactive graphs</a:t>
            </a:r>
            <a:endParaRPr>
              <a:solidFill>
                <a:srgbClr val="24292E"/>
              </a:solidFill>
              <a:latin typeface="Arial"/>
              <a:ea typeface="Arial"/>
              <a:cs typeface="Arial"/>
              <a:sym typeface="Arial"/>
            </a:endParaRPr>
          </a:p>
          <a:p>
            <a:pPr indent="-304800" lvl="0" marL="457200" rtl="0" algn="l">
              <a:lnSpc>
                <a:spcPct val="115000"/>
              </a:lnSpc>
              <a:spcBef>
                <a:spcPts val="0"/>
              </a:spcBef>
              <a:spcAft>
                <a:spcPts val="0"/>
              </a:spcAft>
              <a:buClr>
                <a:srgbClr val="24292E"/>
              </a:buClr>
              <a:buSzPts val="1200"/>
              <a:buChar char="●"/>
            </a:pPr>
            <a:r>
              <a:rPr lang="en-US" u="sng">
                <a:solidFill>
                  <a:srgbClr val="0366D6"/>
                </a:solidFill>
                <a:latin typeface="Arial"/>
                <a:ea typeface="Arial"/>
                <a:cs typeface="Arial"/>
                <a:sym typeface="Arial"/>
                <a:hlinkClick r:id="rId3"/>
              </a:rPr>
              <a:t>inotify</a:t>
            </a:r>
            <a:r>
              <a:rPr lang="en-US">
                <a:solidFill>
                  <a:srgbClr val="24292E"/>
                </a:solidFill>
                <a:latin typeface="Arial"/>
                <a:ea typeface="Arial"/>
                <a:cs typeface="Arial"/>
                <a:sym typeface="Arial"/>
              </a:rPr>
              <a:t> - automatically (re)generate graphs after each edit</a:t>
            </a:r>
            <a:endParaRPr>
              <a:solidFill>
                <a:srgbClr val="24292E"/>
              </a:solidFill>
              <a:latin typeface="Arial"/>
              <a:ea typeface="Arial"/>
              <a:cs typeface="Arial"/>
              <a:sym typeface="Arial"/>
            </a:endParaRPr>
          </a:p>
          <a:p>
            <a:pPr indent="0" lvl="0" marL="0" rtl="0" algn="l">
              <a:spcBef>
                <a:spcPts val="0"/>
              </a:spcBef>
              <a:spcAft>
                <a:spcPts val="0"/>
              </a:spcAft>
              <a:buNone/>
            </a:pPr>
            <a:r>
              <a:t/>
            </a:r>
            <a:endParaRPr/>
          </a:p>
        </p:txBody>
      </p:sp>
      <p:sp>
        <p:nvSpPr>
          <p:cNvPr id="354" name="Google Shape;354;g2a14613cd6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2a14613cd6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a14613cd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None/>
            </a:pPr>
            <a:r>
              <a:rPr lang="en-US">
                <a:solidFill>
                  <a:srgbClr val="24292E"/>
                </a:solidFill>
                <a:latin typeface="Arial"/>
                <a:ea typeface="Arial"/>
                <a:cs typeface="Arial"/>
                <a:sym typeface="Arial"/>
              </a:rPr>
              <a:t>There are two main files to work with </a:t>
            </a:r>
            <a:endParaRPr>
              <a:solidFill>
                <a:srgbClr val="24292E"/>
              </a:solidFill>
              <a:latin typeface="Arial"/>
              <a:ea typeface="Arial"/>
              <a:cs typeface="Arial"/>
              <a:sym typeface="Arial"/>
            </a:endParaRPr>
          </a:p>
          <a:p>
            <a:pPr indent="0" lvl="0" marL="0" rtl="0" algn="l">
              <a:lnSpc>
                <a:spcPct val="115000"/>
              </a:lnSpc>
              <a:spcBef>
                <a:spcPts val="1200"/>
              </a:spcBef>
              <a:spcAft>
                <a:spcPts val="0"/>
              </a:spcAft>
              <a:buNone/>
            </a:pPr>
            <a:r>
              <a:rPr lang="en-US" sz="1000">
                <a:solidFill>
                  <a:srgbClr val="24292E"/>
                </a:solidFill>
                <a:latin typeface="Consolas"/>
                <a:ea typeface="Consolas"/>
                <a:cs typeface="Consolas"/>
                <a:sym typeface="Consolas"/>
              </a:rPr>
              <a:t>annotation.xml (form)</a:t>
            </a:r>
            <a:endParaRPr sz="1000">
              <a:solidFill>
                <a:srgbClr val="24292E"/>
              </a:solidFill>
              <a:latin typeface="Consolas"/>
              <a:ea typeface="Consolas"/>
              <a:cs typeface="Consolas"/>
              <a:sym typeface="Consolas"/>
            </a:endParaRPr>
          </a:p>
          <a:p>
            <a:pPr indent="0" lvl="0" marL="0" rtl="0" algn="l">
              <a:lnSpc>
                <a:spcPct val="115000"/>
              </a:lnSpc>
              <a:spcBef>
                <a:spcPts val="1200"/>
              </a:spcBef>
              <a:spcAft>
                <a:spcPts val="0"/>
              </a:spcAft>
              <a:buNone/>
            </a:pPr>
            <a:r>
              <a:rPr lang="en-US" sz="1000">
                <a:solidFill>
                  <a:srgbClr val="24292E"/>
                </a:solidFill>
                <a:latin typeface="Consolas"/>
                <a:ea typeface="Consolas"/>
                <a:cs typeface="Consolas"/>
                <a:sym typeface="Consolas"/>
              </a:rPr>
              <a:t>annotate.xqm (xquery module)</a:t>
            </a:r>
            <a:endParaRPr sz="1000">
              <a:solidFill>
                <a:srgbClr val="24292E"/>
              </a:solidFill>
              <a:latin typeface="Consolas"/>
              <a:ea typeface="Consolas"/>
              <a:cs typeface="Consolas"/>
              <a:sym typeface="Consolas"/>
            </a:endParaRPr>
          </a:p>
          <a:p>
            <a:pPr indent="0" lvl="0" marL="0" rtl="0" algn="l">
              <a:lnSpc>
                <a:spcPct val="115000"/>
              </a:lnSpc>
              <a:spcBef>
                <a:spcPts val="1200"/>
              </a:spcBef>
              <a:spcAft>
                <a:spcPts val="0"/>
              </a:spcAft>
              <a:buNone/>
            </a:pPr>
            <a:r>
              <a:rPr lang="en-US" sz="1000">
                <a:solidFill>
                  <a:srgbClr val="24292E"/>
                </a:solidFill>
                <a:latin typeface="Consolas"/>
                <a:ea typeface="Consolas"/>
                <a:cs typeface="Consolas"/>
                <a:sym typeface="Consolas"/>
              </a:rPr>
              <a:t>Will make tool available for those interested at some point in the future</a:t>
            </a:r>
            <a:endParaRPr sz="1000">
              <a:solidFill>
                <a:srgbClr val="24292E"/>
              </a:solidFill>
              <a:latin typeface="Consolas"/>
              <a:ea typeface="Consolas"/>
              <a:cs typeface="Consolas"/>
              <a:sym typeface="Consolas"/>
            </a:endParaRPr>
          </a:p>
          <a:p>
            <a:pPr indent="0" lvl="0" marL="0" rtl="0" algn="l">
              <a:spcBef>
                <a:spcPts val="1200"/>
              </a:spcBef>
              <a:spcAft>
                <a:spcPts val="0"/>
              </a:spcAft>
              <a:buNone/>
            </a:pPr>
            <a:r>
              <a:t/>
            </a:r>
            <a:endParaRPr/>
          </a:p>
        </p:txBody>
      </p:sp>
      <p:sp>
        <p:nvSpPr>
          <p:cNvPr id="363" name="Google Shape;363;g2a14613cd6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lang="en-US">
                <a:solidFill>
                  <a:srgbClr val="000000"/>
                </a:solidFill>
              </a:rPr>
              <a:t>A final note on our journey. </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rPr lang="en-US">
                <a:solidFill>
                  <a:srgbClr val="000000"/>
                </a:solidFill>
              </a:rPr>
              <a:t>When we first started the project, we quite underestimated the challenges ahead, and as a result, our initial lofty goals--which you see here in our original grant timeline--had to be scaled back and/or changed.</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rPr lang="en-US">
                <a:solidFill>
                  <a:srgbClr val="000000"/>
                </a:solidFill>
              </a:rPr>
              <a:t>Two major components of this work ended up taking a lot more time than we expected, both in terms of what we could accomplish internally and at what pace the work of other groups progressed  that our progress depended on. Those two things are data modeling (which took us a long time) and authoring editing tools (which we thought would happen externally in time for us to make use of the tools, but the project timelines didn’t converge that way and so we had to divert time and resources to build a stopgap one). </a:t>
            </a:r>
            <a:endParaRPr>
              <a:solidFill>
                <a:srgbClr val="000000"/>
              </a:solidFill>
            </a:endParaRPr>
          </a:p>
          <a:p>
            <a:pPr indent="0" lvl="0" marL="0" rtl="0" algn="l">
              <a:spcBef>
                <a:spcPts val="0"/>
              </a:spcBef>
              <a:spcAft>
                <a:spcPts val="0"/>
              </a:spcAft>
              <a:buClr>
                <a:srgbClr val="000000"/>
              </a:buClr>
              <a:buSzPts val="1200"/>
              <a:buFont typeface="Calibri"/>
              <a:buNone/>
            </a:pPr>
            <a:r>
              <a:t/>
            </a:r>
            <a:endParaRPr>
              <a:solidFill>
                <a:srgbClr val="000000"/>
              </a:solidFill>
            </a:endParaRPr>
          </a:p>
          <a:p>
            <a:pPr indent="0" lvl="0" marL="0" rtl="0" algn="l">
              <a:spcBef>
                <a:spcPts val="0"/>
              </a:spcBef>
              <a:spcAft>
                <a:spcPts val="0"/>
              </a:spcAft>
              <a:buClr>
                <a:srgbClr val="000000"/>
              </a:buClr>
              <a:buSzPts val="1200"/>
              <a:buFont typeface="Calibri"/>
              <a:buNone/>
            </a:pPr>
            <a:r>
              <a:rPr lang="en-US">
                <a:solidFill>
                  <a:srgbClr val="000000"/>
                </a:solidFill>
              </a:rPr>
              <a:t>Other roadblocks for us included staffing issues and loose project management. (Probably all familiar with this type of issue).</a:t>
            </a:r>
            <a:endParaRPr>
              <a:solidFill>
                <a:srgbClr val="000000"/>
              </a:solidFill>
            </a:endParaRPr>
          </a:p>
          <a:p>
            <a:pPr indent="0" lvl="0" marL="0" rtl="0" algn="l">
              <a:spcBef>
                <a:spcPts val="0"/>
              </a:spcBef>
              <a:spcAft>
                <a:spcPts val="0"/>
              </a:spcAft>
              <a:buClr>
                <a:srgbClr val="000000"/>
              </a:buClr>
              <a:buSzPts val="1200"/>
              <a:buFont typeface="Calibri"/>
              <a:buNone/>
            </a:pPr>
            <a:r>
              <a:t/>
            </a:r>
            <a:endParaRPr>
              <a:solidFill>
                <a:srgbClr val="000000"/>
              </a:solidFill>
            </a:endParaRPr>
          </a:p>
          <a:p>
            <a:pPr indent="0" lvl="0" marL="0" rtl="0" algn="l">
              <a:spcBef>
                <a:spcPts val="0"/>
              </a:spcBef>
              <a:spcAft>
                <a:spcPts val="0"/>
              </a:spcAft>
              <a:buClr>
                <a:srgbClr val="000000"/>
              </a:buClr>
              <a:buSzPts val="1200"/>
              <a:buFont typeface="Calibri"/>
              <a:buNone/>
            </a:pPr>
            <a:r>
              <a:rPr lang="en-US">
                <a:solidFill>
                  <a:srgbClr val="000000"/>
                </a:solidFill>
              </a:rPr>
              <a:t>What that meant for us was that we had to give up on goals like continued work on the Cataloger’s Workbench editor, our use of </a:t>
            </a:r>
            <a:r>
              <a:rPr lang="en-US"/>
              <a:t>VITROlib and bibliotek-o., </a:t>
            </a:r>
            <a:r>
              <a:rPr lang="en-US">
                <a:solidFill>
                  <a:srgbClr val="000000"/>
                </a:solidFill>
              </a:rPr>
              <a:t>and our involvement in raremat and other ontology development initiatives. </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t/>
            </a:r>
            <a:endParaRPr>
              <a:solidFill>
                <a:srgbClr val="000000"/>
              </a:solidFill>
            </a:endParaRPr>
          </a:p>
          <a:p>
            <a:pPr indent="0" lvl="0" marL="0" marR="0" rtl="0" algn="l">
              <a:lnSpc>
                <a:spcPct val="100000"/>
              </a:lnSpc>
              <a:spcBef>
                <a:spcPts val="0"/>
              </a:spcBef>
              <a:spcAft>
                <a:spcPts val="0"/>
              </a:spcAft>
              <a:buClr>
                <a:srgbClr val="000000"/>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72" name="Google Shape;37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Next steps for us are refining the production workflow on our test data set using our in-house tool and publishing the data set. </a:t>
            </a:r>
            <a:endParaRPr/>
          </a:p>
          <a:p>
            <a:pPr indent="0" lvl="0" marL="0" rtl="0" algn="l">
              <a:spcBef>
                <a:spcPts val="0"/>
              </a:spcBef>
              <a:spcAft>
                <a:spcPts val="0"/>
              </a:spcAft>
              <a:buNone/>
            </a:pPr>
            <a:r>
              <a:t/>
            </a:r>
            <a:endParaRPr/>
          </a:p>
        </p:txBody>
      </p:sp>
      <p:sp>
        <p:nvSpPr>
          <p:cNvPr id="379" name="Google Shape;37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I’m referencing MARC on the EAD slide, I’ll just keep this lying around in case someone asks...</a:t>
            </a:r>
            <a:endParaRPr/>
          </a:p>
        </p:txBody>
      </p:sp>
      <p:sp>
        <p:nvSpPr>
          <p:cNvPr id="387" name="Google Shape;38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Princeton is using (a selection from) the t</a:t>
            </a:r>
            <a:r>
              <a:rPr lang="en-US"/>
              <a:t>he Library of Jacques Derrida as its project test case. It is an author library of nearly 19k items, acquired by Princeton University Library in 2014.  </a:t>
            </a:r>
            <a:endParaRPr/>
          </a:p>
          <a:p>
            <a:pPr indent="0" lvl="0" marL="0" marR="0" rtl="0" algn="l">
              <a:spcBef>
                <a:spcPts val="0"/>
              </a:spcBef>
              <a:spcAft>
                <a:spcPts val="0"/>
              </a:spcAft>
              <a:buNone/>
            </a:pPr>
            <a:r>
              <a:t/>
            </a:r>
            <a:endParaRPr/>
          </a:p>
          <a:p>
            <a:pPr indent="0" lvl="0" marL="0" rtl="0" algn="l">
              <a:spcBef>
                <a:spcPts val="0"/>
              </a:spcBef>
              <a:spcAft>
                <a:spcPts val="0"/>
              </a:spcAft>
              <a:buSzPts val="1100"/>
              <a:buNone/>
            </a:pPr>
            <a:r>
              <a:rPr lang="en-US"/>
              <a:t>&lt;Jacques Derrida was a French philosopher, He is one of the major figures associated with post-structuralism and postmodern philosophy. The collection has met with correspondingly high interest from scholars.&gt;</a:t>
            </a:r>
            <a:endParaRPr/>
          </a:p>
          <a:p>
            <a:pPr indent="0" lvl="0" marL="0" rtl="0" algn="l">
              <a:spcBef>
                <a:spcPts val="0"/>
              </a:spcBef>
              <a:spcAft>
                <a:spcPts val="0"/>
              </a:spcAft>
              <a:buSzPts val="1100"/>
              <a:buNone/>
            </a:pPr>
            <a:r>
              <a:t/>
            </a:r>
            <a:endParaRPr/>
          </a:p>
          <a:p>
            <a:pPr indent="0" lvl="0" marL="0" rtl="0" algn="l">
              <a:spcBef>
                <a:spcPts val="0"/>
              </a:spcBef>
              <a:spcAft>
                <a:spcPts val="0"/>
              </a:spcAft>
              <a:buClr>
                <a:srgbClr val="000000"/>
              </a:buClr>
              <a:buFont typeface="Arial"/>
              <a:buNone/>
            </a:pPr>
            <a:r>
              <a:rPr lang="en-US"/>
              <a:t>The collection includes Derrida's working library as well as books belonging, jointly or separately, to Jacques and (his wife) Marguerite Derrida and in a handful of cases,, their two sons, Jean and Pierre. It consists of monograph volumes, serial issues, offprints, clippings, and typescripts  accumulated in the course of Jacques and Marguerite's professional activities, as well as books representing the family's leisure reading.</a:t>
            </a:r>
            <a:endParaRPr/>
          </a:p>
          <a:p>
            <a:pPr indent="0" lvl="0" marL="0" rtl="0" algn="l">
              <a:spcBef>
                <a:spcPts val="0"/>
              </a:spcBef>
              <a:spcAft>
                <a:spcPts val="0"/>
              </a:spcAft>
              <a:buClr>
                <a:srgbClr val="000000"/>
              </a:buClr>
              <a:buSzPts val="1100"/>
              <a:buFont typeface="Arial"/>
              <a:buNone/>
            </a:pPr>
            <a:r>
              <a:t/>
            </a:r>
            <a:endParaRPr/>
          </a:p>
          <a:p>
            <a:pPr indent="0" lvl="0" marL="0" marR="0" rtl="0" algn="l">
              <a:spcBef>
                <a:spcPts val="0"/>
              </a:spcBef>
              <a:spcAft>
                <a:spcPts val="0"/>
              </a:spcAft>
              <a:buNone/>
            </a:pPr>
            <a:r>
              <a:t/>
            </a:r>
            <a:endParaRPr/>
          </a:p>
        </p:txBody>
      </p:sp>
      <p:sp>
        <p:nvSpPr>
          <p:cNvPr id="182" name="Google Shape;18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makes the collection very interesting from a linked data perspective is that it embodies many (and) different types of relationships that aren’t easy to either expose or (let alone) make functional in a library environment with our current descriptive tools.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Among them are, for example, Derrida’s extensive marginalia and insertions, which for those interested in studying Derrida’s reading habits or intellectual formation (among other things) represent a record of a dialog between Derrida and the text (or its author/translator/editor/subject). (There is currently another project at Princeton exploring this, called “Derrida’s Margins” and led by Katie Chenoweth.)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Another interesting type of relationship is the shelving location of the books, which is meaningful in that where a book was kept (for example, in the Studio or not) and “who” its shelf neighbors were contains information about how it was used by Derrida. Archivists call this type of information, which is not on the resource itself, Context. The presence of substantial archival context prompted us to describe the collection  in a finding aid (rather than individual MARC records). That way we were able to display the original shelf order and to allow users to sort by it. Nevertheless, the functionality is of course limited (to browse lists).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Last not least, To get to the LD4P use case. T</a:t>
            </a:r>
            <a:r>
              <a:rPr lang="en-US"/>
              <a:t>he collection contains a large run (over 6k) of books gifted and inscribed to Derrida (and members of his household). (Derrida famously never threw away a book and kept even those he never opened.) There has been active scholarly interest in these dedications because they represent a physical manifestation of Derrida’s reader network and intellectual influence. Currently, this sort of information is buried in a note in the record, as I will show in just a bit, and we have no mechanisms to include it in our discovery functionality.</a:t>
            </a:r>
            <a:endParaRPr/>
          </a:p>
          <a:p>
            <a:pPr indent="0" lvl="0" marL="0" rtl="0" algn="l">
              <a:spcBef>
                <a:spcPts val="0"/>
              </a:spcBef>
              <a:spcAft>
                <a:spcPts val="0"/>
              </a:spcAft>
              <a:buClr>
                <a:schemeClr val="dk1"/>
              </a:buClr>
              <a:buFont typeface="Arial"/>
              <a:buNone/>
            </a:pPr>
            <a:r>
              <a:t/>
            </a:r>
            <a:endParaRPr/>
          </a:p>
          <a:p>
            <a:pPr indent="0" lvl="0" marL="0" marR="0" rtl="0" algn="l">
              <a:spcBef>
                <a:spcPts val="0"/>
              </a:spcBef>
              <a:spcAft>
                <a:spcPts val="0"/>
              </a:spcAft>
              <a:buNone/>
            </a:pPr>
            <a:r>
              <a:t/>
            </a:r>
            <a:endParaRPr/>
          </a:p>
        </p:txBody>
      </p:sp>
      <p:sp>
        <p:nvSpPr>
          <p:cNvPr id="191" name="Google Shape;19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For this project, we selected circa 500 items dedicated to Derrida by others. (This is a random sampling--though we did filter out living gifters  in order to be sensitive to privacy concerns).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The goal of our project is to explore and develop a production-oriented workflow that allows for viable cataloging that not only captures but  makes discoverable the relationships embedded in the dedications. To that end, we have been working at creating a data set that combines, in linked open data format, bibliographic item data (BIBFRAME ITEM) and entified dedication data.</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99" name="Google Shape;19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This is a particularly amusing example because Derrida has annotated a--rather warm and cordial--dedication with the--rather less favorable--response “hypocrite”. It’s also therefore very interesting as a case of a meta-annotation. I’ll proceed using this example to explain our data model.</a:t>
            </a: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lang="en-US"/>
              <a:t>rougly, “</a:t>
            </a:r>
            <a:endParaRPr/>
          </a:p>
          <a:p>
            <a:pPr indent="0" lvl="0" marL="0" marR="0" rtl="0" algn="l">
              <a:spcBef>
                <a:spcPts val="0"/>
              </a:spcBef>
              <a:spcAft>
                <a:spcPts val="0"/>
              </a:spcAft>
              <a:buClr>
                <a:schemeClr val="dk1"/>
              </a:buClr>
              <a:buSzPts val="1100"/>
              <a:buFont typeface="Arial"/>
              <a:buNone/>
            </a:pPr>
            <a:r>
              <a:rPr lang="en-US">
                <a:solidFill>
                  <a:srgbClr val="212121"/>
                </a:solidFill>
                <a:highlight>
                  <a:srgbClr val="FFFFFF"/>
                </a:highlight>
                <a:latin typeface="Arial"/>
                <a:ea typeface="Arial"/>
                <a:cs typeface="Arial"/>
                <a:sym typeface="Arial"/>
              </a:rPr>
              <a:t>for Jacques Derrida, - in gratitude for your friendship and for what you have given us to read, for so long, THE FRACTURE OF HISTORY - with my strong and faithful and great admiration</a:t>
            </a:r>
            <a:endParaRPr>
              <a:solidFill>
                <a:srgbClr val="212121"/>
              </a:solidFill>
              <a:highlight>
                <a:srgbClr val="FFFFFF"/>
              </a:highlight>
              <a:latin typeface="Arial"/>
              <a:ea typeface="Arial"/>
              <a:cs typeface="Arial"/>
              <a:sym typeface="Arial"/>
            </a:endParaRPr>
          </a:p>
          <a:p>
            <a:pPr indent="0" lvl="0" marL="0" marR="0" rtl="0" algn="l">
              <a:spcBef>
                <a:spcPts val="0"/>
              </a:spcBef>
              <a:spcAft>
                <a:spcPts val="0"/>
              </a:spcAft>
              <a:buNone/>
            </a:pPr>
            <a:r>
              <a:rPr lang="en-US"/>
              <a:t>“</a:t>
            </a:r>
            <a:endParaRPr/>
          </a:p>
        </p:txBody>
      </p:sp>
      <p:sp>
        <p:nvSpPr>
          <p:cNvPr id="213" name="Google Shape;21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As mentioned before, we currently describe this collection in a finding aid, not in individual MARC records.</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This is a snipped of the XML in Encoded Archival Description, the archival data standard .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You notice the big blob of text in the center, which is a series of notes describing the dedication and Derrida’s annotation thereof. The data is completely unstructured</a:t>
            </a:r>
            <a:r>
              <a:rPr b="0" i="0" lang="en-US" sz="1200" u="none" cap="none" strike="noStrike">
                <a:solidFill>
                  <a:schemeClr val="dk1"/>
                </a:solidFill>
                <a:latin typeface="Calibri"/>
                <a:ea typeface="Calibri"/>
                <a:cs typeface="Calibri"/>
                <a:sym typeface="Calibri"/>
              </a:rPr>
              <a:t>—the entities are embedded in strings. (</a:t>
            </a:r>
            <a:r>
              <a:rPr lang="en-US"/>
              <a:t>S</a:t>
            </a:r>
            <a:r>
              <a:rPr b="0" i="0" lang="en-US" sz="1200" u="none" cap="none" strike="noStrike">
                <a:solidFill>
                  <a:schemeClr val="dk1"/>
                </a:solidFill>
                <a:latin typeface="Calibri"/>
                <a:ea typeface="Calibri"/>
                <a:cs typeface="Calibri"/>
                <a:sym typeface="Calibri"/>
              </a:rPr>
              <a:t>imilar in MARC</a:t>
            </a:r>
            <a:r>
              <a:rPr lang="en-US"/>
              <a:t> note field</a:t>
            </a:r>
            <a:r>
              <a:rPr b="0" i="0" lang="en-US" sz="1200" u="none" cap="none" strike="noStrike">
                <a:solidFill>
                  <a:schemeClr val="dk1"/>
                </a:solidFill>
                <a:latin typeface="Calibri"/>
                <a:ea typeface="Calibri"/>
                <a:cs typeface="Calibri"/>
                <a:sym typeface="Calibri"/>
              </a:rPr>
              <a:t>.)</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I’ve circled the low-hanging fruit here. One could go a step further and entify the work title and the date.</a:t>
            </a:r>
            <a:endParaRPr/>
          </a:p>
        </p:txBody>
      </p:sp>
      <p:sp>
        <p:nvSpPr>
          <p:cNvPr id="222" name="Google Shape;22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t>We developed a data model to structure this data. Based on W3C Web Annotations. (recommendation)</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The Web Annotations Model  models relationships between information objects. (Those of you who attended the IIIF workshop yesterday have heard this before.) It was designed to model born-digital annotations that reference web-based targets (as opposed to physical data carriers), but it actually generalizes well to a library environment where a catalog record references information on the physical item (and won’t necessarily include a digital surrogate).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latin typeface="Times New Roman"/>
                <a:ea typeface="Times New Roman"/>
                <a:cs typeface="Times New Roman"/>
                <a:sym typeface="Times New Roman"/>
              </a:rPr>
              <a:t>The spec: “An annotation is considered to be a set of connected resources, typically including a body and target, and conveys that the body is related to the target. The exact nature of this relationship changes according to the intention of the annotation, but the body is most frequently somehow “about” the target.”</a:t>
            </a:r>
            <a:endParaRPr>
              <a:latin typeface="Times New Roman"/>
              <a:ea typeface="Times New Roman"/>
              <a:cs typeface="Times New Roman"/>
              <a:sym typeface="Times New Roman"/>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This of course is equally true for our stringy dedications in the books from Derrida’s Library, where </a:t>
            </a:r>
            <a:r>
              <a:rPr lang="en-US"/>
              <a:t>the annotation (the metadata package provided by catalogers) references a “body” (the content of the dedication) on a “target” (the physical data carrier or its digital surrogate).</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As you can see on the right, conceptually the target hooks nicely into the existing BIBFRAME structure.</a:t>
            </a:r>
            <a:endParaRPr/>
          </a:p>
          <a:p>
            <a:pPr indent="0" lvl="0" marL="0" marR="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The idea for using Web Annotations came </a:t>
            </a:r>
            <a:r>
              <a:rPr b="0" i="0" lang="en-US" sz="1200" u="none" cap="none" strike="noStrike">
                <a:solidFill>
                  <a:schemeClr val="dk1"/>
                </a:solidFill>
                <a:latin typeface="Calibri"/>
                <a:ea typeface="Calibri"/>
                <a:cs typeface="Calibri"/>
                <a:sym typeface="Calibri"/>
              </a:rPr>
              <a:t>out of conv</a:t>
            </a:r>
            <a:r>
              <a:rPr lang="en-US"/>
              <a:t>ersations</a:t>
            </a:r>
            <a:r>
              <a:rPr b="0" i="0" lang="en-US" sz="1200" u="none" cap="none" strike="noStrike">
                <a:solidFill>
                  <a:schemeClr val="dk1"/>
                </a:solidFill>
                <a:latin typeface="Calibri"/>
                <a:ea typeface="Calibri"/>
                <a:cs typeface="Calibri"/>
                <a:sym typeface="Calibri"/>
              </a:rPr>
              <a:t> with Tim Cole</a:t>
            </a:r>
            <a:r>
              <a:rPr lang="en-US"/>
              <a:t> and</a:t>
            </a:r>
            <a:r>
              <a:rPr b="0" i="0" lang="en-US" sz="1200" u="none" cap="none" strike="noStrike">
                <a:solidFill>
                  <a:schemeClr val="dk1"/>
                </a:solidFill>
                <a:latin typeface="Calibri"/>
                <a:ea typeface="Calibri"/>
                <a:cs typeface="Calibri"/>
                <a:sym typeface="Calibri"/>
              </a:rPr>
              <a:t> others (who may be in this room) and was developed and published (</a:t>
            </a:r>
            <a:r>
              <a:rPr lang="en-US"/>
              <a:t>Journal of Library Metadata</a:t>
            </a:r>
            <a:r>
              <a:rPr b="0" i="0" lang="en-US" sz="1200" u="none" cap="none" strike="noStrike">
                <a:solidFill>
                  <a:schemeClr val="dk1"/>
                </a:solidFill>
                <a:latin typeface="Calibri"/>
                <a:ea typeface="Calibri"/>
                <a:cs typeface="Calibri"/>
                <a:sym typeface="Calibri"/>
              </a:rPr>
              <a:t>) by my colleagues (and former colleague) </a:t>
            </a:r>
            <a:r>
              <a:rPr lang="en-US">
                <a:latin typeface="Times New Roman"/>
                <a:ea typeface="Times New Roman"/>
                <a:cs typeface="Times New Roman"/>
                <a:sym typeface="Times New Roman"/>
              </a:rPr>
              <a:t>Tim Thompson, Jennifer Baxmeyer, Joyce Bell, &amp; Peter Green</a:t>
            </a:r>
            <a:r>
              <a:rPr b="0" i="0" lang="en-US" sz="1200" u="none" cap="none" strike="noStrike">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p>
          <a:p>
            <a:pPr indent="0" lvl="0" marL="457200" rtl="0" algn="l">
              <a:lnSpc>
                <a:spcPct val="200000"/>
              </a:lnSpc>
              <a:spcBef>
                <a:spcPts val="0"/>
              </a:spcBef>
              <a:spcAft>
                <a:spcPts val="0"/>
              </a:spcAft>
              <a:buClr>
                <a:schemeClr val="dk1"/>
              </a:buClr>
              <a:buSzPts val="1100"/>
              <a:buFont typeface="Arial"/>
              <a:buNone/>
            </a:pPr>
            <a:r>
              <a:t/>
            </a:r>
            <a:endParaRPr/>
          </a:p>
        </p:txBody>
      </p:sp>
      <p:sp>
        <p:nvSpPr>
          <p:cNvPr id="230" name="Google Shape;23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Applying this model to the hypocrite annotation and meta annotation, we see here our anno1 (the information package regarding the dedication) and anno2 (the information package regarding the comment on the dedication).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(We also see here an anno3, an information package describing our entification activities, in this case of the place name.)</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38" name="Google Shape;23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bg>
      <p:bgPr>
        <a:solidFill>
          <a:schemeClr val="lt2"/>
        </a:solidFill>
      </p:bgPr>
    </p:bg>
    <p:spTree>
      <p:nvGrpSpPr>
        <p:cNvPr id="24" name="Shape 24"/>
        <p:cNvGrpSpPr/>
        <p:nvPr/>
      </p:nvGrpSpPr>
      <p:grpSpPr>
        <a:xfrm>
          <a:off x="0" y="0"/>
          <a:ext cx="0" cy="0"/>
          <a:chOff x="0" y="0"/>
          <a:chExt cx="0" cy="0"/>
        </a:xfrm>
      </p:grpSpPr>
      <p:sp>
        <p:nvSpPr>
          <p:cNvPr id="25" name="Google Shape;25;p2"/>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 name="Google Shape;26;p2"/>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27" name="Google Shape;27;p2"/>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28" name="Google Shape;28;p2"/>
          <p:cNvSpPr txBox="1"/>
          <p:nvPr>
            <p:ph idx="12" type="sldNum"/>
          </p:nvPr>
        </p:nvSpPr>
        <p:spPr>
          <a:xfrm>
            <a:off x="4361688" y="1026372"/>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p2"/>
          <p:cNvSpPr txBox="1"/>
          <p:nvPr>
            <p:ph idx="1" type="body"/>
          </p:nvPr>
        </p:nvSpPr>
        <p:spPr>
          <a:xfrm>
            <a:off x="301752" y="1527048"/>
            <a:ext cx="8503920" cy="4572000"/>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bg>
      <p:bgPr>
        <a:solidFill>
          <a:schemeClr val="lt2"/>
        </a:solidFill>
      </p:bgPr>
    </p:bg>
    <p:spTree>
      <p:nvGrpSpPr>
        <p:cNvPr id="141" name="Shape 141"/>
        <p:cNvGrpSpPr/>
        <p:nvPr/>
      </p:nvGrpSpPr>
      <p:grpSpPr>
        <a:xfrm>
          <a:off x="0" y="0"/>
          <a:ext cx="0" cy="0"/>
          <a:chOff x="0" y="0"/>
          <a:chExt cx="0" cy="0"/>
        </a:xfrm>
      </p:grpSpPr>
      <p:sp>
        <p:nvSpPr>
          <p:cNvPr id="142" name="Google Shape;142;p11"/>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3" name="Google Shape;143;p11"/>
          <p:cNvSpPr txBox="1"/>
          <p:nvPr>
            <p:ph idx="1" type="body"/>
          </p:nvPr>
        </p:nvSpPr>
        <p:spPr>
          <a:xfrm rot="5400000">
            <a:off x="2269236" y="-443484"/>
            <a:ext cx="4599432" cy="8534400"/>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44" name="Google Shape;144;p11"/>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45" name="Google Shape;145;p11"/>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46" name="Google Shape;146;p11"/>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bg>
      <p:bgPr>
        <a:solidFill>
          <a:schemeClr val="lt2"/>
        </a:solidFill>
      </p:bgPr>
    </p:bg>
    <p:spTree>
      <p:nvGrpSpPr>
        <p:cNvPr id="147" name="Shape 147"/>
        <p:cNvGrpSpPr/>
        <p:nvPr/>
      </p:nvGrpSpPr>
      <p:grpSpPr>
        <a:xfrm>
          <a:off x="0" y="0"/>
          <a:ext cx="0" cy="0"/>
          <a:chOff x="0" y="0"/>
          <a:chExt cx="0" cy="0"/>
        </a:xfrm>
      </p:grpSpPr>
      <p:sp>
        <p:nvSpPr>
          <p:cNvPr id="148" name="Google Shape;148;p12"/>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49" name="Google Shape;149;p12"/>
          <p:cNvSpPr/>
          <p:nvPr/>
        </p:nvSpPr>
        <p:spPr>
          <a:xfrm>
            <a:off x="7010400" y="0"/>
            <a:ext cx="21336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0" name="Google Shape;150;p12"/>
          <p:cNvSpPr/>
          <p:nvPr/>
        </p:nvSpPr>
        <p:spPr>
          <a:xfrm>
            <a:off x="0" y="0"/>
            <a:ext cx="9144000" cy="1554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1" name="Google Shape;151;p12"/>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2" name="Google Shape;152;p12"/>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3" name="Google Shape;153;p12"/>
          <p:cNvSpPr/>
          <p:nvPr/>
        </p:nvSpPr>
        <p:spPr>
          <a:xfrm>
            <a:off x="152400" y="155448"/>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cxnSp>
        <p:nvCxnSpPr>
          <p:cNvPr id="154" name="Google Shape;154;p12"/>
          <p:cNvCxnSpPr/>
          <p:nvPr/>
        </p:nvCxnSpPr>
        <p:spPr>
          <a:xfrm rot="5400000">
            <a:off x="4021836" y="3278124"/>
            <a:ext cx="6245352" cy="0"/>
          </a:xfrm>
          <a:prstGeom prst="straightConnector1">
            <a:avLst/>
          </a:prstGeom>
          <a:noFill/>
          <a:ln cap="flat" cmpd="sng" w="9525">
            <a:solidFill>
              <a:srgbClr val="7A9798"/>
            </a:solidFill>
            <a:prstDash val="dash"/>
            <a:round/>
            <a:headEnd len="sm" w="sm" type="none"/>
            <a:tailEnd len="sm" w="sm" type="none"/>
          </a:ln>
        </p:spPr>
      </p:cxnSp>
      <p:sp>
        <p:nvSpPr>
          <p:cNvPr id="155" name="Google Shape;155;p12"/>
          <p:cNvSpPr/>
          <p:nvPr/>
        </p:nvSpPr>
        <p:spPr>
          <a:xfrm>
            <a:off x="6839712" y="2925763"/>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56" name="Google Shape;156;p12"/>
          <p:cNvSpPr/>
          <p:nvPr/>
        </p:nvSpPr>
        <p:spPr>
          <a:xfrm>
            <a:off x="6934200" y="3020251"/>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57" name="Google Shape;157;p12"/>
          <p:cNvSpPr txBox="1"/>
          <p:nvPr>
            <p:ph idx="12" type="sldNum"/>
          </p:nvPr>
        </p:nvSpPr>
        <p:spPr>
          <a:xfrm>
            <a:off x="6915912" y="3009901"/>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158" name="Google Shape;158;p12"/>
          <p:cNvSpPr txBox="1"/>
          <p:nvPr>
            <p:ph idx="1" type="body"/>
          </p:nvPr>
        </p:nvSpPr>
        <p:spPr>
          <a:xfrm rot="5400000">
            <a:off x="670717" y="-61117"/>
            <a:ext cx="5821366" cy="6553200"/>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59" name="Google Shape;159;p12"/>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60" name="Google Shape;160;p12"/>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61" name="Google Shape;161;p12"/>
          <p:cNvSpPr txBox="1"/>
          <p:nvPr>
            <p:ph type="title"/>
          </p:nvPr>
        </p:nvSpPr>
        <p:spPr>
          <a:xfrm rot="5400000">
            <a:off x="5189537" y="2506664"/>
            <a:ext cx="5851525" cy="144780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lt2"/>
        </a:solidFill>
      </p:bgPr>
    </p:bg>
    <p:spTree>
      <p:nvGrpSpPr>
        <p:cNvPr id="30" name="Shape 30"/>
        <p:cNvGrpSpPr/>
        <p:nvPr/>
      </p:nvGrpSpPr>
      <p:grpSpPr>
        <a:xfrm>
          <a:off x="0" y="0"/>
          <a:ext cx="0" cy="0"/>
          <a:chOff x="0" y="0"/>
          <a:chExt cx="0" cy="0"/>
        </a:xfrm>
      </p:grpSpPr>
      <p:sp>
        <p:nvSpPr>
          <p:cNvPr id="31" name="Google Shape;31;p3"/>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32" name="Google Shape;32;p3"/>
          <p:cNvSpPr/>
          <p:nvPr/>
        </p:nvSpPr>
        <p:spPr>
          <a:xfrm>
            <a:off x="8991600" y="3048"/>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33" name="Google Shape;33;p3"/>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34" name="Google Shape;34;p3"/>
          <p:cNvSpPr/>
          <p:nvPr/>
        </p:nvSpPr>
        <p:spPr>
          <a:xfrm>
            <a:off x="0" y="0"/>
            <a:ext cx="9144000" cy="2514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35" name="Google Shape;35;p3"/>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36" name="Google Shape;36;p3"/>
          <p:cNvSpPr txBox="1"/>
          <p:nvPr>
            <p:ph idx="1" type="subTitle"/>
          </p:nvPr>
        </p:nvSpPr>
        <p:spPr>
          <a:xfrm>
            <a:off x="1371600" y="28194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320"/>
              </a:spcBef>
              <a:spcAft>
                <a:spcPts val="0"/>
              </a:spcAft>
              <a:buClr>
                <a:schemeClr val="accent1"/>
              </a:buClr>
              <a:buSzPts val="1360"/>
              <a:buFont typeface="Noto Sans Symbols"/>
              <a:buNone/>
              <a:defRPr b="1" i="0" sz="1600" u="none" cap="none" strike="noStrike">
                <a:solidFill>
                  <a:schemeClr val="dk2"/>
                </a:solidFill>
                <a:latin typeface="Georgia"/>
                <a:ea typeface="Georgia"/>
                <a:cs typeface="Georgia"/>
                <a:sym typeface="Georgia"/>
              </a:defRPr>
            </a:lvl1pPr>
            <a:lvl2pPr indent="0" lvl="1" marL="457200" marR="0" rtl="0" algn="ctr">
              <a:spcBef>
                <a:spcPts val="440"/>
              </a:spcBef>
              <a:spcAft>
                <a:spcPts val="0"/>
              </a:spcAft>
              <a:buClr>
                <a:schemeClr val="accent2"/>
              </a:buClr>
              <a:buSzPts val="1540"/>
              <a:buFont typeface="Noto Sans Symbols"/>
              <a:buNone/>
              <a:defRPr b="0" i="0" sz="2200" u="none" cap="none" strike="noStrike">
                <a:solidFill>
                  <a:schemeClr val="dk2"/>
                </a:solidFill>
                <a:latin typeface="Georgia"/>
                <a:ea typeface="Georgia"/>
                <a:cs typeface="Georgia"/>
                <a:sym typeface="Georgia"/>
              </a:defRPr>
            </a:lvl2pPr>
            <a:lvl3pPr indent="0" lvl="2" marL="914400" marR="0" rtl="0" algn="ctr">
              <a:spcBef>
                <a:spcPts val="400"/>
              </a:spcBef>
              <a:spcAft>
                <a:spcPts val="0"/>
              </a:spcAft>
              <a:buClr>
                <a:schemeClr val="accent3"/>
              </a:buClr>
              <a:buSzPts val="1500"/>
              <a:buFont typeface="Noto Sans Symbols"/>
              <a:buNone/>
              <a:defRPr b="0" i="0" sz="2000" u="none" cap="none" strike="noStrike">
                <a:solidFill>
                  <a:schemeClr val="dk1"/>
                </a:solidFill>
                <a:latin typeface="Georgia"/>
                <a:ea typeface="Georgia"/>
                <a:cs typeface="Georgia"/>
                <a:sym typeface="Georgia"/>
              </a:defRPr>
            </a:lvl3pPr>
            <a:lvl4pPr indent="0" lvl="3" marL="1371600" marR="0" rtl="0" algn="ctr">
              <a:spcBef>
                <a:spcPts val="400"/>
              </a:spcBef>
              <a:spcAft>
                <a:spcPts val="0"/>
              </a:spcAft>
              <a:buClr>
                <a:schemeClr val="accent4"/>
              </a:buClr>
              <a:buSzPts val="1400"/>
              <a:buFont typeface="Noto Sans Symbols"/>
              <a:buNone/>
              <a:defRPr b="0" i="0" sz="2000" u="none" cap="none" strike="noStrike">
                <a:solidFill>
                  <a:schemeClr val="dk2"/>
                </a:solidFill>
                <a:latin typeface="Georgia"/>
                <a:ea typeface="Georgia"/>
                <a:cs typeface="Georgia"/>
                <a:sym typeface="Georgia"/>
              </a:defRPr>
            </a:lvl4pPr>
            <a:lvl5pPr indent="0" lvl="4" marL="1828800" marR="0" rtl="0" algn="ctr">
              <a:spcBef>
                <a:spcPts val="360"/>
              </a:spcBef>
              <a:spcAft>
                <a:spcPts val="0"/>
              </a:spcAft>
              <a:buClr>
                <a:schemeClr val="accent5"/>
              </a:buClr>
              <a:buSzPts val="1800"/>
              <a:buFont typeface="Georgia"/>
              <a:buNone/>
              <a:defRPr b="0" i="0" sz="1800" u="none" cap="none" strike="noStrike">
                <a:solidFill>
                  <a:schemeClr val="dk1"/>
                </a:solidFill>
                <a:latin typeface="Georgia"/>
                <a:ea typeface="Georgia"/>
                <a:cs typeface="Georgia"/>
                <a:sym typeface="Georgia"/>
              </a:defRPr>
            </a:lvl5pPr>
            <a:lvl6pPr indent="0" lvl="5" marL="2286000" marR="0" rtl="0" algn="ctr">
              <a:spcBef>
                <a:spcPts val="360"/>
              </a:spcBef>
              <a:spcAft>
                <a:spcPts val="0"/>
              </a:spcAft>
              <a:buClr>
                <a:schemeClr val="accent6"/>
              </a:buClr>
              <a:buSzPts val="1440"/>
              <a:buFont typeface="Noto Sans Symbols"/>
              <a:buNone/>
              <a:defRPr b="0" i="0" sz="1800" u="none" cap="none" strike="noStrike">
                <a:solidFill>
                  <a:schemeClr val="dk1"/>
                </a:solidFill>
                <a:latin typeface="Georgia"/>
                <a:ea typeface="Georgia"/>
                <a:cs typeface="Georgia"/>
                <a:sym typeface="Georgia"/>
              </a:defRPr>
            </a:lvl6pPr>
            <a:lvl7pPr indent="0" lvl="6" marL="2743200" marR="0" rtl="0" algn="ctr">
              <a:spcBef>
                <a:spcPts val="320"/>
              </a:spcBef>
              <a:spcAft>
                <a:spcPts val="0"/>
              </a:spcAft>
              <a:buClr>
                <a:srgbClr val="B75640"/>
              </a:buClr>
              <a:buSzPts val="1440"/>
              <a:buFont typeface="Georgia"/>
              <a:buNone/>
              <a:defRPr b="0" i="0" sz="1600" u="none" cap="none" strike="noStrike">
                <a:solidFill>
                  <a:schemeClr val="dk1"/>
                </a:solidFill>
                <a:latin typeface="Georgia"/>
                <a:ea typeface="Georgia"/>
                <a:cs typeface="Georgia"/>
                <a:sym typeface="Georgia"/>
              </a:defRPr>
            </a:lvl7pPr>
            <a:lvl8pPr indent="0" lvl="7" marL="3200400" marR="0" rtl="0" algn="ctr">
              <a:spcBef>
                <a:spcPts val="320"/>
              </a:spcBef>
              <a:spcAft>
                <a:spcPts val="0"/>
              </a:spcAft>
              <a:buClr>
                <a:srgbClr val="7A6B62"/>
              </a:buClr>
              <a:buSzPts val="1600"/>
              <a:buFont typeface="Georgia"/>
              <a:buNone/>
              <a:defRPr b="0" i="0" sz="1600" u="none" cap="none" strike="noStrike">
                <a:solidFill>
                  <a:schemeClr val="dk1"/>
                </a:solidFill>
                <a:latin typeface="Georgia"/>
                <a:ea typeface="Georgia"/>
                <a:cs typeface="Georgia"/>
                <a:sym typeface="Georgia"/>
              </a:defRPr>
            </a:lvl8pPr>
            <a:lvl9pPr indent="0" lvl="8" marL="3657600" marR="0" rtl="0" algn="ctr">
              <a:spcBef>
                <a:spcPts val="280"/>
              </a:spcBef>
              <a:spcAft>
                <a:spcPts val="0"/>
              </a:spcAft>
              <a:buClr>
                <a:srgbClr val="B29D00"/>
              </a:buClr>
              <a:buSzPts val="1260"/>
              <a:buFont typeface="Georgia"/>
              <a:buNone/>
              <a:defRPr b="0" i="0" sz="1400" u="none" cap="none" strike="noStrike">
                <a:solidFill>
                  <a:schemeClr val="dk1"/>
                </a:solidFill>
                <a:latin typeface="Georgia"/>
                <a:ea typeface="Georgia"/>
                <a:cs typeface="Georgia"/>
                <a:sym typeface="Georgia"/>
              </a:defRPr>
            </a:lvl9pPr>
          </a:lstStyle>
          <a:p/>
        </p:txBody>
      </p:sp>
      <p:sp>
        <p:nvSpPr>
          <p:cNvPr id="37" name="Google Shape;37;p3"/>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38" name="Google Shape;38;p3"/>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cxnSp>
        <p:nvCxnSpPr>
          <p:cNvPr id="39" name="Google Shape;39;p3"/>
          <p:cNvCxnSpPr/>
          <p:nvPr/>
        </p:nvCxnSpPr>
        <p:spPr>
          <a:xfrm>
            <a:off x="155448" y="2420112"/>
            <a:ext cx="8833104" cy="0"/>
          </a:xfrm>
          <a:prstGeom prst="straightConnector1">
            <a:avLst/>
          </a:prstGeom>
          <a:noFill/>
          <a:ln cap="flat" cmpd="sng" w="11425">
            <a:solidFill>
              <a:srgbClr val="7A9798"/>
            </a:solidFill>
            <a:prstDash val="dash"/>
            <a:round/>
            <a:headEnd len="sm" w="sm" type="none"/>
            <a:tailEnd len="sm" w="sm" type="none"/>
          </a:ln>
        </p:spPr>
      </p:cxnSp>
      <p:sp>
        <p:nvSpPr>
          <p:cNvPr id="40" name="Google Shape;40;p3"/>
          <p:cNvSpPr/>
          <p:nvPr/>
        </p:nvSpPr>
        <p:spPr>
          <a:xfrm>
            <a:off x="152400" y="152400"/>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41" name="Google Shape;41;p3"/>
          <p:cNvSpPr/>
          <p:nvPr/>
        </p:nvSpPr>
        <p:spPr>
          <a:xfrm>
            <a:off x="4267200" y="2115312"/>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42" name="Google Shape;42;p3"/>
          <p:cNvSpPr/>
          <p:nvPr/>
        </p:nvSpPr>
        <p:spPr>
          <a:xfrm>
            <a:off x="4361688" y="2209800"/>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43" name="Google Shape;43;p3"/>
          <p:cNvSpPr txBox="1"/>
          <p:nvPr>
            <p:ph idx="12" type="sldNum"/>
          </p:nvPr>
        </p:nvSpPr>
        <p:spPr>
          <a:xfrm>
            <a:off x="4343400" y="2199450"/>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3"/>
          <p:cNvSpPr txBox="1"/>
          <p:nvPr>
            <p:ph type="ctrTitle"/>
          </p:nvPr>
        </p:nvSpPr>
        <p:spPr>
          <a:xfrm>
            <a:off x="685800" y="381000"/>
            <a:ext cx="7772400" cy="175260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chemeClr val="accent1"/>
              </a:buClr>
              <a:buSzPts val="4200"/>
              <a:buFont typeface="Georgia"/>
              <a:buNone/>
              <a:defRPr b="0" i="0" sz="4200" u="none" cap="none" strike="noStrike">
                <a:solidFill>
                  <a:schemeClr val="accent1"/>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45" name="Shape 45"/>
        <p:cNvGrpSpPr/>
        <p:nvPr/>
      </p:nvGrpSpPr>
      <p:grpSpPr>
        <a:xfrm>
          <a:off x="0" y="0"/>
          <a:ext cx="0" cy="0"/>
          <a:chOff x="0" y="0"/>
          <a:chExt cx="0" cy="0"/>
        </a:xfrm>
      </p:grpSpPr>
      <p:sp>
        <p:nvSpPr>
          <p:cNvPr id="46" name="Google Shape;46;p4"/>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47" name="Google Shape;47;p4"/>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48" name="Google Shape;48;p4"/>
          <p:cNvSpPr/>
          <p:nvPr/>
        </p:nvSpPr>
        <p:spPr>
          <a:xfrm>
            <a:off x="0" y="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49" name="Google Shape;49;p4"/>
          <p:cNvSpPr/>
          <p:nvPr/>
        </p:nvSpPr>
        <p:spPr>
          <a:xfrm>
            <a:off x="8991600" y="1905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50" name="Google Shape;50;p4"/>
          <p:cNvSpPr/>
          <p:nvPr/>
        </p:nvSpPr>
        <p:spPr>
          <a:xfrm>
            <a:off x="152400" y="2286000"/>
            <a:ext cx="8833104" cy="304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51" name="Google Shape;51;p4"/>
          <p:cNvSpPr/>
          <p:nvPr/>
        </p:nvSpPr>
        <p:spPr>
          <a:xfrm>
            <a:off x="155448" y="142352"/>
            <a:ext cx="8833104" cy="21396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52" name="Google Shape;52;p4"/>
          <p:cNvSpPr txBox="1"/>
          <p:nvPr>
            <p:ph idx="1" type="body"/>
          </p:nvPr>
        </p:nvSpPr>
        <p:spPr>
          <a:xfrm>
            <a:off x="1368426" y="2743200"/>
            <a:ext cx="6480174" cy="1673225"/>
          </a:xfrm>
          <a:prstGeom prst="rect">
            <a:avLst/>
          </a:prstGeom>
          <a:noFill/>
          <a:ln>
            <a:noFill/>
          </a:ln>
        </p:spPr>
        <p:txBody>
          <a:bodyPr anchorCtr="0" anchor="t" bIns="91425" lIns="91425" spcFirstLastPara="1" rIns="91425" wrap="square" tIns="91425"/>
          <a:lstStyle>
            <a:lvl1pPr indent="-228600" lvl="0" marL="457200" marR="0" rtl="0" algn="ctr">
              <a:spcBef>
                <a:spcPts val="320"/>
              </a:spcBef>
              <a:spcAft>
                <a:spcPts val="0"/>
              </a:spcAft>
              <a:buClr>
                <a:schemeClr val="accent1"/>
              </a:buClr>
              <a:buSzPts val="1360"/>
              <a:buFont typeface="Noto Sans Symbols"/>
              <a:buNone/>
              <a:defRPr b="1" i="0" sz="1600" u="none" cap="none" strike="noStrike">
                <a:solidFill>
                  <a:schemeClr val="dk2"/>
                </a:solidFill>
                <a:latin typeface="Georgia"/>
                <a:ea typeface="Georgia"/>
                <a:cs typeface="Georgia"/>
                <a:sym typeface="Georgia"/>
              </a:defRPr>
            </a:lvl1pPr>
            <a:lvl2pPr indent="-228600" lvl="1" marL="914400" marR="0" rtl="0" algn="l">
              <a:spcBef>
                <a:spcPts val="360"/>
              </a:spcBef>
              <a:spcAft>
                <a:spcPts val="0"/>
              </a:spcAft>
              <a:buClr>
                <a:schemeClr val="accent2"/>
              </a:buClr>
              <a:buSzPts val="1260"/>
              <a:buFont typeface="Noto Sans Symbols"/>
              <a:buNone/>
              <a:defRPr b="0" i="0" sz="1800" u="none" cap="none" strike="noStrike">
                <a:solidFill>
                  <a:srgbClr val="888888"/>
                </a:solidFill>
                <a:latin typeface="Georgia"/>
                <a:ea typeface="Georgia"/>
                <a:cs typeface="Georgia"/>
                <a:sym typeface="Georgia"/>
              </a:defRPr>
            </a:lvl2pPr>
            <a:lvl3pPr indent="-228600" lvl="2" marL="1371600" marR="0" rtl="0" algn="l">
              <a:spcBef>
                <a:spcPts val="320"/>
              </a:spcBef>
              <a:spcAft>
                <a:spcPts val="0"/>
              </a:spcAft>
              <a:buClr>
                <a:schemeClr val="accent3"/>
              </a:buClr>
              <a:buSzPts val="1200"/>
              <a:buFont typeface="Noto Sans Symbols"/>
              <a:buNone/>
              <a:defRPr b="0" i="0" sz="1600" u="none" cap="none" strike="noStrike">
                <a:solidFill>
                  <a:srgbClr val="888888"/>
                </a:solidFill>
                <a:latin typeface="Georgia"/>
                <a:ea typeface="Georgia"/>
                <a:cs typeface="Georgia"/>
                <a:sym typeface="Georgia"/>
              </a:defRPr>
            </a:lvl3pPr>
            <a:lvl4pPr indent="-228600" lvl="3" marL="1828800" marR="0" rtl="0" algn="l">
              <a:spcBef>
                <a:spcPts val="280"/>
              </a:spcBef>
              <a:spcAft>
                <a:spcPts val="0"/>
              </a:spcAft>
              <a:buClr>
                <a:schemeClr val="accent4"/>
              </a:buClr>
              <a:buSzPts val="980"/>
              <a:buFont typeface="Noto Sans Symbols"/>
              <a:buNone/>
              <a:defRPr b="0" i="0" sz="1400" u="none" cap="none" strike="noStrike">
                <a:solidFill>
                  <a:srgbClr val="888888"/>
                </a:solidFill>
                <a:latin typeface="Georgia"/>
                <a:ea typeface="Georgia"/>
                <a:cs typeface="Georgia"/>
                <a:sym typeface="Georgia"/>
              </a:defRPr>
            </a:lvl4pPr>
            <a:lvl5pPr indent="-228600" lvl="4" marL="2286000" marR="0" rtl="0" algn="l">
              <a:spcBef>
                <a:spcPts val="280"/>
              </a:spcBef>
              <a:spcAft>
                <a:spcPts val="0"/>
              </a:spcAft>
              <a:buClr>
                <a:schemeClr val="accent5"/>
              </a:buClr>
              <a:buSzPts val="1400"/>
              <a:buFont typeface="Georgia"/>
              <a:buNone/>
              <a:defRPr b="0" i="0" sz="1400" u="none" cap="none" strike="noStrike">
                <a:solidFill>
                  <a:srgbClr val="888888"/>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53" name="Google Shape;53;p4"/>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54" name="Google Shape;54;p4"/>
          <p:cNvSpPr/>
          <p:nvPr/>
        </p:nvSpPr>
        <p:spPr>
          <a:xfrm>
            <a:off x="152400" y="152400"/>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55" name="Google Shape;55;p4"/>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56" name="Google Shape;56;p4"/>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cxnSp>
        <p:nvCxnSpPr>
          <p:cNvPr id="57" name="Google Shape;57;p4"/>
          <p:cNvCxnSpPr/>
          <p:nvPr/>
        </p:nvCxnSpPr>
        <p:spPr>
          <a:xfrm>
            <a:off x="152400" y="2438400"/>
            <a:ext cx="8833104" cy="0"/>
          </a:xfrm>
          <a:prstGeom prst="straightConnector1">
            <a:avLst/>
          </a:prstGeom>
          <a:noFill/>
          <a:ln cap="flat" cmpd="sng" w="11425">
            <a:solidFill>
              <a:srgbClr val="7A9798"/>
            </a:solidFill>
            <a:prstDash val="dash"/>
            <a:round/>
            <a:headEnd len="sm" w="sm" type="none"/>
            <a:tailEnd len="sm" w="sm" type="none"/>
          </a:ln>
        </p:spPr>
      </p:cxnSp>
      <p:sp>
        <p:nvSpPr>
          <p:cNvPr id="58" name="Google Shape;58;p4"/>
          <p:cNvSpPr/>
          <p:nvPr/>
        </p:nvSpPr>
        <p:spPr>
          <a:xfrm>
            <a:off x="4267200" y="2115312"/>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59" name="Google Shape;59;p4"/>
          <p:cNvSpPr/>
          <p:nvPr/>
        </p:nvSpPr>
        <p:spPr>
          <a:xfrm>
            <a:off x="4361688" y="2209800"/>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60" name="Google Shape;60;p4"/>
          <p:cNvSpPr txBox="1"/>
          <p:nvPr>
            <p:ph idx="12" type="sldNum"/>
          </p:nvPr>
        </p:nvSpPr>
        <p:spPr>
          <a:xfrm>
            <a:off x="4343400" y="2199450"/>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61" name="Google Shape;61;p4"/>
          <p:cNvSpPr txBox="1"/>
          <p:nvPr>
            <p:ph type="title"/>
          </p:nvPr>
        </p:nvSpPr>
        <p:spPr>
          <a:xfrm>
            <a:off x="722313" y="533400"/>
            <a:ext cx="7772400" cy="1524000"/>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FFFFFF"/>
              </a:buClr>
              <a:buSzPts val="4200"/>
              <a:buFont typeface="Georgia"/>
              <a:buNone/>
              <a:defRPr b="0" i="0" sz="4200" u="none" cap="none" strike="noStrike">
                <a:solidFill>
                  <a:srgbClr val="FFFFFF"/>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bg>
      <p:bgPr>
        <a:solidFill>
          <a:schemeClr val="lt2"/>
        </a:solidFill>
      </p:bgPr>
    </p:bg>
    <p:spTree>
      <p:nvGrpSpPr>
        <p:cNvPr id="62" name="Shape 62"/>
        <p:cNvGrpSpPr/>
        <p:nvPr/>
      </p:nvGrpSpPr>
      <p:grpSpPr>
        <a:xfrm>
          <a:off x="0" y="0"/>
          <a:ext cx="0" cy="0"/>
          <a:chOff x="0" y="0"/>
          <a:chExt cx="0" cy="0"/>
        </a:xfrm>
      </p:grpSpPr>
      <p:sp>
        <p:nvSpPr>
          <p:cNvPr id="63" name="Google Shape;63;p5"/>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4" name="Google Shape;64;p5"/>
          <p:cNvSpPr txBox="1"/>
          <p:nvPr>
            <p:ph idx="10" type="dt"/>
          </p:nvPr>
        </p:nvSpPr>
        <p:spPr>
          <a:xfrm>
            <a:off x="5791200" y="640994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65" name="Google Shape;65;p5"/>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66" name="Google Shape;66;p5"/>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cxnSp>
        <p:nvCxnSpPr>
          <p:cNvPr id="67" name="Google Shape;67;p5"/>
          <p:cNvCxnSpPr/>
          <p:nvPr/>
        </p:nvCxnSpPr>
        <p:spPr>
          <a:xfrm flipH="1" rot="10800000">
            <a:off x="4563080" y="1575652"/>
            <a:ext cx="8921" cy="4819557"/>
          </a:xfrm>
          <a:prstGeom prst="straightConnector1">
            <a:avLst/>
          </a:prstGeom>
          <a:noFill/>
          <a:ln cap="flat" cmpd="sng" w="9525">
            <a:solidFill>
              <a:schemeClr val="dk2"/>
            </a:solidFill>
            <a:prstDash val="dash"/>
            <a:round/>
            <a:headEnd len="sm" w="sm" type="none"/>
            <a:tailEnd len="sm" w="sm" type="none"/>
          </a:ln>
        </p:spPr>
      </p:cxnSp>
      <p:sp>
        <p:nvSpPr>
          <p:cNvPr id="68" name="Google Shape;68;p5"/>
          <p:cNvSpPr txBox="1"/>
          <p:nvPr>
            <p:ph idx="1" type="body"/>
          </p:nvPr>
        </p:nvSpPr>
        <p:spPr>
          <a:xfrm>
            <a:off x="301752" y="1371600"/>
            <a:ext cx="4038600" cy="4681728"/>
          </a:xfrm>
          <a:prstGeom prst="rect">
            <a:avLst/>
          </a:prstGeom>
          <a:noFill/>
          <a:ln>
            <a:noFill/>
          </a:ln>
        </p:spPr>
        <p:txBody>
          <a:bodyPr anchorCtr="0" anchor="t" bIns="91425" lIns="91425" spcFirstLastPara="1" rIns="91425" wrap="square" tIns="91425"/>
          <a:lstStyle>
            <a:lvl1pPr indent="-363537" lvl="0" marL="457200" marR="0" rtl="0" algn="l">
              <a:spcBef>
                <a:spcPts val="500"/>
              </a:spcBef>
              <a:spcAft>
                <a:spcPts val="0"/>
              </a:spcAft>
              <a:buClr>
                <a:schemeClr val="accent1"/>
              </a:buClr>
              <a:buSzPts val="2125"/>
              <a:buFont typeface="Noto Sans Symbols"/>
              <a:buChar char="●"/>
              <a:defRPr b="0" i="0" sz="25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69" name="Google Shape;69;p5"/>
          <p:cNvSpPr txBox="1"/>
          <p:nvPr>
            <p:ph idx="2" type="body"/>
          </p:nvPr>
        </p:nvSpPr>
        <p:spPr>
          <a:xfrm>
            <a:off x="4800600" y="1371600"/>
            <a:ext cx="4038600" cy="4681728"/>
          </a:xfrm>
          <a:prstGeom prst="rect">
            <a:avLst/>
          </a:prstGeom>
          <a:noFill/>
          <a:ln>
            <a:noFill/>
          </a:ln>
        </p:spPr>
        <p:txBody>
          <a:bodyPr anchorCtr="0" anchor="t" bIns="91425" lIns="91425" spcFirstLastPara="1" rIns="91425" wrap="square" tIns="91425"/>
          <a:lstStyle>
            <a:lvl1pPr indent="-363537" lvl="0" marL="457200" marR="0" rtl="0" algn="l">
              <a:spcBef>
                <a:spcPts val="500"/>
              </a:spcBef>
              <a:spcAft>
                <a:spcPts val="0"/>
              </a:spcAft>
              <a:buClr>
                <a:schemeClr val="accent1"/>
              </a:buClr>
              <a:buSzPts val="2125"/>
              <a:buFont typeface="Noto Sans Symbols"/>
              <a:buChar char="●"/>
              <a:defRPr b="0" i="0" sz="25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bg>
      <p:bgPr>
        <a:solidFill>
          <a:schemeClr val="lt2"/>
        </a:solidFill>
      </p:bgPr>
    </p:bg>
    <p:spTree>
      <p:nvGrpSpPr>
        <p:cNvPr id="70" name="Shape 70"/>
        <p:cNvGrpSpPr/>
        <p:nvPr/>
      </p:nvGrpSpPr>
      <p:grpSpPr>
        <a:xfrm>
          <a:off x="0" y="0"/>
          <a:ext cx="0" cy="0"/>
          <a:chOff x="0" y="0"/>
          <a:chExt cx="0" cy="0"/>
        </a:xfrm>
      </p:grpSpPr>
      <p:cxnSp>
        <p:nvCxnSpPr>
          <p:cNvPr id="71" name="Google Shape;71;p6"/>
          <p:cNvCxnSpPr/>
          <p:nvPr/>
        </p:nvCxnSpPr>
        <p:spPr>
          <a:xfrm rot="10800000">
            <a:off x="4572000" y="2200275"/>
            <a:ext cx="0" cy="4187952"/>
          </a:xfrm>
          <a:prstGeom prst="straightConnector1">
            <a:avLst/>
          </a:prstGeom>
          <a:noFill/>
          <a:ln cap="flat" cmpd="sng" w="9525">
            <a:solidFill>
              <a:schemeClr val="dk2"/>
            </a:solidFill>
            <a:prstDash val="dash"/>
            <a:round/>
            <a:headEnd len="sm" w="sm" type="none"/>
            <a:tailEnd len="sm" w="sm" type="none"/>
          </a:ln>
        </p:spPr>
      </p:cxnSp>
      <p:sp>
        <p:nvSpPr>
          <p:cNvPr id="72" name="Google Shape;72;p6"/>
          <p:cNvSpPr/>
          <p:nvPr/>
        </p:nvSpPr>
        <p:spPr>
          <a:xfrm>
            <a:off x="0" y="0"/>
            <a:ext cx="9144000" cy="14478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73" name="Google Shape;73;p6"/>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74" name="Google Shape;74;p6"/>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75" name="Google Shape;75;p6"/>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76" name="Google Shape;76;p6"/>
          <p:cNvSpPr/>
          <p:nvPr/>
        </p:nvSpPr>
        <p:spPr>
          <a:xfrm>
            <a:off x="152400" y="1371600"/>
            <a:ext cx="8833104"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77" name="Google Shape;77;p6"/>
          <p:cNvSpPr/>
          <p:nvPr/>
        </p:nvSpPr>
        <p:spPr>
          <a:xfrm>
            <a:off x="145923" y="6391656"/>
            <a:ext cx="8833104" cy="31089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78" name="Google Shape;78;p6"/>
          <p:cNvSpPr txBox="1"/>
          <p:nvPr>
            <p:ph idx="1" type="body"/>
          </p:nvPr>
        </p:nvSpPr>
        <p:spPr>
          <a:xfrm>
            <a:off x="301752" y="1524000"/>
            <a:ext cx="4040188" cy="732974"/>
          </a:xfrm>
          <a:prstGeom prst="rect">
            <a:avLst/>
          </a:prstGeom>
          <a:noFill/>
          <a:ln>
            <a:noFill/>
          </a:ln>
          <a:effectLst>
            <a:outerShdw blurRad="50800" rotWithShape="0" dir="5400000" dist="25400">
              <a:srgbClr val="000000">
                <a:alpha val="34901"/>
              </a:srgbClr>
            </a:outerShdw>
          </a:effectLst>
        </p:spPr>
        <p:txBody>
          <a:bodyPr anchorCtr="0" anchor="ctr" bIns="91425" lIns="91425" spcFirstLastPara="1" rIns="91425" wrap="square" tIns="91425"/>
          <a:lstStyle>
            <a:lvl1pPr indent="-228600" lvl="0" marL="457200" marR="0" rtl="0" algn="l">
              <a:spcBef>
                <a:spcPts val="440"/>
              </a:spcBef>
              <a:spcAft>
                <a:spcPts val="0"/>
              </a:spcAft>
              <a:buClr>
                <a:schemeClr val="accent1"/>
              </a:buClr>
              <a:buSzPts val="1870"/>
              <a:buFont typeface="Noto Sans Symbols"/>
              <a:buNone/>
              <a:defRPr b="1" i="0" sz="2200" u="none" cap="none" strike="noStrike">
                <a:solidFill>
                  <a:srgbClr val="FFFFFF"/>
                </a:solidFill>
                <a:latin typeface="Georgia"/>
                <a:ea typeface="Georgia"/>
                <a:cs typeface="Georgia"/>
                <a:sym typeface="Georgia"/>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dk2"/>
                </a:solidFill>
                <a:latin typeface="Georgia"/>
                <a:ea typeface="Georgia"/>
                <a:cs typeface="Georgia"/>
                <a:sym typeface="Georgia"/>
              </a:defRPr>
            </a:lvl2pPr>
            <a:lvl3pPr indent="-228600" lvl="2" marL="1371600" marR="0" rtl="0" algn="l">
              <a:spcBef>
                <a:spcPts val="360"/>
              </a:spcBef>
              <a:spcAft>
                <a:spcPts val="0"/>
              </a:spcAft>
              <a:buClr>
                <a:schemeClr val="accent3"/>
              </a:buClr>
              <a:buSzPts val="1350"/>
              <a:buFont typeface="Noto Sans Symbols"/>
              <a:buNone/>
              <a:defRPr b="1" i="0" sz="1800" u="none" cap="none" strike="noStrike">
                <a:solidFill>
                  <a:schemeClr val="dk1"/>
                </a:solidFill>
                <a:latin typeface="Georgia"/>
                <a:ea typeface="Georgia"/>
                <a:cs typeface="Georgia"/>
                <a:sym typeface="Georgia"/>
              </a:defRPr>
            </a:lvl3pPr>
            <a:lvl4pPr indent="-228600" lvl="3" marL="1828800" marR="0" rtl="0" algn="l">
              <a:spcBef>
                <a:spcPts val="320"/>
              </a:spcBef>
              <a:spcAft>
                <a:spcPts val="0"/>
              </a:spcAft>
              <a:buClr>
                <a:schemeClr val="accent4"/>
              </a:buClr>
              <a:buSzPts val="1120"/>
              <a:buFont typeface="Noto Sans Symbols"/>
              <a:buNone/>
              <a:defRPr b="1" i="0" sz="1600" u="none" cap="none" strike="noStrike">
                <a:solidFill>
                  <a:schemeClr val="dk2"/>
                </a:solidFill>
                <a:latin typeface="Georgia"/>
                <a:ea typeface="Georgia"/>
                <a:cs typeface="Georgia"/>
                <a:sym typeface="Georgia"/>
              </a:defRPr>
            </a:lvl4pPr>
            <a:lvl5pPr indent="-228600" lvl="4" marL="2286000" marR="0" rtl="0" algn="l">
              <a:spcBef>
                <a:spcPts val="320"/>
              </a:spcBef>
              <a:spcAft>
                <a:spcPts val="0"/>
              </a:spcAft>
              <a:buClr>
                <a:schemeClr val="accent5"/>
              </a:buClr>
              <a:buSzPts val="1600"/>
              <a:buFont typeface="Georgia"/>
              <a:buNone/>
              <a:defRPr b="1" i="0" sz="16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79" name="Google Shape;79;p6"/>
          <p:cNvSpPr txBox="1"/>
          <p:nvPr>
            <p:ph idx="2" type="body"/>
          </p:nvPr>
        </p:nvSpPr>
        <p:spPr>
          <a:xfrm>
            <a:off x="4791330" y="1524000"/>
            <a:ext cx="4041775" cy="731520"/>
          </a:xfrm>
          <a:prstGeom prst="rect">
            <a:avLst/>
          </a:prstGeom>
          <a:noFill/>
          <a:ln>
            <a:noFill/>
          </a:ln>
          <a:effectLst>
            <a:outerShdw blurRad="50800" rotWithShape="0" dir="5400000" dist="25400">
              <a:srgbClr val="000000">
                <a:alpha val="34901"/>
              </a:srgbClr>
            </a:outerShdw>
          </a:effectLst>
        </p:spPr>
        <p:txBody>
          <a:bodyPr anchorCtr="0" anchor="ctr" bIns="91425" lIns="91425" spcFirstLastPara="1" rIns="91425" wrap="square" tIns="91425"/>
          <a:lstStyle>
            <a:lvl1pPr indent="-228600" lvl="0" marL="457200" marR="0" rtl="0" algn="l">
              <a:spcBef>
                <a:spcPts val="440"/>
              </a:spcBef>
              <a:spcAft>
                <a:spcPts val="0"/>
              </a:spcAft>
              <a:buClr>
                <a:schemeClr val="accent1"/>
              </a:buClr>
              <a:buSzPts val="1870"/>
              <a:buFont typeface="Noto Sans Symbols"/>
              <a:buNone/>
              <a:defRPr b="1" i="0" sz="2200" u="none" cap="none" strike="noStrike">
                <a:solidFill>
                  <a:schemeClr val="dk1"/>
                </a:solidFill>
                <a:latin typeface="Georgia"/>
                <a:ea typeface="Georgia"/>
                <a:cs typeface="Georgia"/>
                <a:sym typeface="Georgia"/>
              </a:defRPr>
            </a:lvl1pPr>
            <a:lvl2pPr indent="-228600" lvl="1" marL="914400" marR="0" rtl="0" algn="l">
              <a:spcBef>
                <a:spcPts val="400"/>
              </a:spcBef>
              <a:spcAft>
                <a:spcPts val="0"/>
              </a:spcAft>
              <a:buClr>
                <a:schemeClr val="accent2"/>
              </a:buClr>
              <a:buSzPts val="1400"/>
              <a:buFont typeface="Noto Sans Symbols"/>
              <a:buNone/>
              <a:defRPr b="1" i="0" sz="2000" u="none" cap="none" strike="noStrike">
                <a:solidFill>
                  <a:schemeClr val="dk2"/>
                </a:solidFill>
                <a:latin typeface="Georgia"/>
                <a:ea typeface="Georgia"/>
                <a:cs typeface="Georgia"/>
                <a:sym typeface="Georgia"/>
              </a:defRPr>
            </a:lvl2pPr>
            <a:lvl3pPr indent="-228600" lvl="2" marL="1371600" marR="0" rtl="0" algn="l">
              <a:spcBef>
                <a:spcPts val="360"/>
              </a:spcBef>
              <a:spcAft>
                <a:spcPts val="0"/>
              </a:spcAft>
              <a:buClr>
                <a:schemeClr val="accent3"/>
              </a:buClr>
              <a:buSzPts val="1350"/>
              <a:buFont typeface="Noto Sans Symbols"/>
              <a:buNone/>
              <a:defRPr b="1" i="0" sz="1800" u="none" cap="none" strike="noStrike">
                <a:solidFill>
                  <a:schemeClr val="dk1"/>
                </a:solidFill>
                <a:latin typeface="Georgia"/>
                <a:ea typeface="Georgia"/>
                <a:cs typeface="Georgia"/>
                <a:sym typeface="Georgia"/>
              </a:defRPr>
            </a:lvl3pPr>
            <a:lvl4pPr indent="-228600" lvl="3" marL="1828800" marR="0" rtl="0" algn="l">
              <a:spcBef>
                <a:spcPts val="320"/>
              </a:spcBef>
              <a:spcAft>
                <a:spcPts val="0"/>
              </a:spcAft>
              <a:buClr>
                <a:schemeClr val="accent4"/>
              </a:buClr>
              <a:buSzPts val="1120"/>
              <a:buFont typeface="Noto Sans Symbols"/>
              <a:buNone/>
              <a:defRPr b="1" i="0" sz="1600" u="none" cap="none" strike="noStrike">
                <a:solidFill>
                  <a:schemeClr val="dk2"/>
                </a:solidFill>
                <a:latin typeface="Georgia"/>
                <a:ea typeface="Georgia"/>
                <a:cs typeface="Georgia"/>
                <a:sym typeface="Georgia"/>
              </a:defRPr>
            </a:lvl4pPr>
            <a:lvl5pPr indent="-228600" lvl="4" marL="2286000" marR="0" rtl="0" algn="l">
              <a:spcBef>
                <a:spcPts val="320"/>
              </a:spcBef>
              <a:spcAft>
                <a:spcPts val="0"/>
              </a:spcAft>
              <a:buClr>
                <a:schemeClr val="accent5"/>
              </a:buClr>
              <a:buSzPts val="1600"/>
              <a:buFont typeface="Georgia"/>
              <a:buNone/>
              <a:defRPr b="1" i="0" sz="16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80" name="Google Shape;80;p6"/>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81" name="Google Shape;81;p6"/>
          <p:cNvSpPr txBox="1"/>
          <p:nvPr>
            <p:ph idx="11" type="ftr"/>
          </p:nvPr>
        </p:nvSpPr>
        <p:spPr>
          <a:xfrm>
            <a:off x="304800" y="6409944"/>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cxnSp>
        <p:nvCxnSpPr>
          <p:cNvPr id="82" name="Google Shape;82;p6"/>
          <p:cNvCxnSpPr/>
          <p:nvPr/>
        </p:nvCxnSpPr>
        <p:spPr>
          <a:xfrm>
            <a:off x="152400" y="1280160"/>
            <a:ext cx="8833104" cy="0"/>
          </a:xfrm>
          <a:prstGeom prst="straightConnector1">
            <a:avLst/>
          </a:prstGeom>
          <a:noFill/>
          <a:ln cap="flat" cmpd="sng" w="11425">
            <a:solidFill>
              <a:srgbClr val="7A9798"/>
            </a:solidFill>
            <a:prstDash val="dash"/>
            <a:round/>
            <a:headEnd len="sm" w="sm" type="none"/>
            <a:tailEnd len="sm" w="sm" type="none"/>
          </a:ln>
        </p:spPr>
      </p:cxnSp>
      <p:sp>
        <p:nvSpPr>
          <p:cNvPr id="83" name="Google Shape;83;p6"/>
          <p:cNvSpPr/>
          <p:nvPr/>
        </p:nvSpPr>
        <p:spPr>
          <a:xfrm>
            <a:off x="152400" y="155448"/>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84" name="Google Shape;84;p6"/>
          <p:cNvSpPr txBox="1"/>
          <p:nvPr>
            <p:ph idx="3" type="body"/>
          </p:nvPr>
        </p:nvSpPr>
        <p:spPr>
          <a:xfrm>
            <a:off x="301752" y="2471383"/>
            <a:ext cx="4041648" cy="3818404"/>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85" name="Google Shape;85;p6"/>
          <p:cNvSpPr txBox="1"/>
          <p:nvPr>
            <p:ph idx="4" type="body"/>
          </p:nvPr>
        </p:nvSpPr>
        <p:spPr>
          <a:xfrm>
            <a:off x="4800600" y="2471383"/>
            <a:ext cx="4038600" cy="3822192"/>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86" name="Google Shape;86;p6"/>
          <p:cNvSpPr/>
          <p:nvPr/>
        </p:nvSpPr>
        <p:spPr>
          <a:xfrm>
            <a:off x="4267200" y="956036"/>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87" name="Google Shape;87;p6"/>
          <p:cNvSpPr/>
          <p:nvPr/>
        </p:nvSpPr>
        <p:spPr>
          <a:xfrm>
            <a:off x="4361688" y="1050524"/>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88" name="Google Shape;88;p6"/>
          <p:cNvSpPr txBox="1"/>
          <p:nvPr>
            <p:ph idx="12" type="sldNum"/>
          </p:nvPr>
        </p:nvSpPr>
        <p:spPr>
          <a:xfrm>
            <a:off x="4343400" y="1042416"/>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89" name="Google Shape;89;p6"/>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7"/>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2" name="Google Shape;92;p7"/>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93" name="Google Shape;93;p7"/>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94" name="Google Shape;94;p7"/>
          <p:cNvSpPr txBox="1"/>
          <p:nvPr>
            <p:ph idx="12" type="sldNum"/>
          </p:nvPr>
        </p:nvSpPr>
        <p:spPr>
          <a:xfrm>
            <a:off x="4343400" y="1036020"/>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95" name="Shape 95"/>
        <p:cNvGrpSpPr/>
        <p:nvPr/>
      </p:nvGrpSpPr>
      <p:grpSpPr>
        <a:xfrm>
          <a:off x="0" y="0"/>
          <a:ext cx="0" cy="0"/>
          <a:chOff x="0" y="0"/>
          <a:chExt cx="0" cy="0"/>
        </a:xfrm>
      </p:grpSpPr>
      <p:sp>
        <p:nvSpPr>
          <p:cNvPr id="96" name="Google Shape;96;p8"/>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97" name="Google Shape;97;p8"/>
          <p:cNvSpPr/>
          <p:nvPr/>
        </p:nvSpPr>
        <p:spPr>
          <a:xfrm>
            <a:off x="0" y="0"/>
            <a:ext cx="9144000" cy="155448"/>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98" name="Google Shape;98;p8"/>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99" name="Google Shape;99;p8"/>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0" name="Google Shape;100;p8"/>
          <p:cNvSpPr/>
          <p:nvPr/>
        </p:nvSpPr>
        <p:spPr>
          <a:xfrm>
            <a:off x="146304" y="6391656"/>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1" name="Google Shape;101;p8"/>
          <p:cNvSpPr/>
          <p:nvPr/>
        </p:nvSpPr>
        <p:spPr>
          <a:xfrm>
            <a:off x="152400" y="158496"/>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2" name="Google Shape;102;p8"/>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03" name="Google Shape;103;p8"/>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04" name="Google Shape;104;p8"/>
          <p:cNvSpPr txBox="1"/>
          <p:nvPr>
            <p:ph idx="12" type="sldNum"/>
          </p:nvPr>
        </p:nvSpPr>
        <p:spPr>
          <a:xfrm>
            <a:off x="4267200" y="6324600"/>
            <a:ext cx="609600" cy="441324"/>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FFFFFF"/>
                </a:solidFill>
                <a:latin typeface="Georgia"/>
                <a:ea typeface="Georgia"/>
                <a:cs typeface="Georgia"/>
                <a:sym typeface="Georgia"/>
              </a:defRPr>
            </a:lvl1pPr>
            <a:lvl2pPr indent="0" lvl="1" marL="0" marR="0" rtl="0" algn="ctr">
              <a:spcBef>
                <a:spcPts val="0"/>
              </a:spcBef>
              <a:buNone/>
              <a:defRPr sz="1600">
                <a:solidFill>
                  <a:srgbClr val="FFFFFF"/>
                </a:solidFill>
                <a:latin typeface="Georgia"/>
                <a:ea typeface="Georgia"/>
                <a:cs typeface="Georgia"/>
                <a:sym typeface="Georgia"/>
              </a:defRPr>
            </a:lvl2pPr>
            <a:lvl3pPr indent="0" lvl="2" marL="0" marR="0" rtl="0" algn="ctr">
              <a:spcBef>
                <a:spcPts val="0"/>
              </a:spcBef>
              <a:buNone/>
              <a:defRPr sz="1600">
                <a:solidFill>
                  <a:srgbClr val="FFFFFF"/>
                </a:solidFill>
                <a:latin typeface="Georgia"/>
                <a:ea typeface="Georgia"/>
                <a:cs typeface="Georgia"/>
                <a:sym typeface="Georgia"/>
              </a:defRPr>
            </a:lvl3pPr>
            <a:lvl4pPr indent="0" lvl="3" marL="0" marR="0" rtl="0" algn="ctr">
              <a:spcBef>
                <a:spcPts val="0"/>
              </a:spcBef>
              <a:buNone/>
              <a:defRPr sz="1600">
                <a:solidFill>
                  <a:srgbClr val="FFFFFF"/>
                </a:solidFill>
                <a:latin typeface="Georgia"/>
                <a:ea typeface="Georgia"/>
                <a:cs typeface="Georgia"/>
                <a:sym typeface="Georgia"/>
              </a:defRPr>
            </a:lvl4pPr>
            <a:lvl5pPr indent="0" lvl="4" marL="0" marR="0" rtl="0" algn="ctr">
              <a:spcBef>
                <a:spcPts val="0"/>
              </a:spcBef>
              <a:buNone/>
              <a:defRPr sz="1600">
                <a:solidFill>
                  <a:srgbClr val="FFFFFF"/>
                </a:solidFill>
                <a:latin typeface="Georgia"/>
                <a:ea typeface="Georgia"/>
                <a:cs typeface="Georgia"/>
                <a:sym typeface="Georgia"/>
              </a:defRPr>
            </a:lvl5pPr>
            <a:lvl6pPr indent="0" lvl="5" marL="0" marR="0" rtl="0" algn="ctr">
              <a:spcBef>
                <a:spcPts val="0"/>
              </a:spcBef>
              <a:buNone/>
              <a:defRPr sz="1600">
                <a:solidFill>
                  <a:srgbClr val="FFFFFF"/>
                </a:solidFill>
                <a:latin typeface="Georgia"/>
                <a:ea typeface="Georgia"/>
                <a:cs typeface="Georgia"/>
                <a:sym typeface="Georgia"/>
              </a:defRPr>
            </a:lvl6pPr>
            <a:lvl7pPr indent="0" lvl="6" marL="0" marR="0" rtl="0" algn="ctr">
              <a:spcBef>
                <a:spcPts val="0"/>
              </a:spcBef>
              <a:buNone/>
              <a:defRPr sz="1600">
                <a:solidFill>
                  <a:srgbClr val="FFFFFF"/>
                </a:solidFill>
                <a:latin typeface="Georgia"/>
                <a:ea typeface="Georgia"/>
                <a:cs typeface="Georgia"/>
                <a:sym typeface="Georgia"/>
              </a:defRPr>
            </a:lvl7pPr>
            <a:lvl8pPr indent="0" lvl="7" marL="0" marR="0" rtl="0" algn="ctr">
              <a:spcBef>
                <a:spcPts val="0"/>
              </a:spcBef>
              <a:buNone/>
              <a:defRPr sz="1600">
                <a:solidFill>
                  <a:srgbClr val="FFFFFF"/>
                </a:solidFill>
                <a:latin typeface="Georgia"/>
                <a:ea typeface="Georgia"/>
                <a:cs typeface="Georgia"/>
                <a:sym typeface="Georgia"/>
              </a:defRPr>
            </a:lvl8pPr>
            <a:lvl9pPr indent="0" lvl="8" marL="0" marR="0" rtl="0" algn="ctr">
              <a:spcBef>
                <a:spcPts val="0"/>
              </a:spcBef>
              <a:buNone/>
              <a:defRPr sz="1600">
                <a:solidFill>
                  <a:srgbClr val="FFFFFF"/>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bg>
      <p:bgPr>
        <a:solidFill>
          <a:schemeClr val="lt1"/>
        </a:solidFill>
      </p:bgPr>
    </p:bg>
    <p:spTree>
      <p:nvGrpSpPr>
        <p:cNvPr id="105" name="Shape 105"/>
        <p:cNvGrpSpPr/>
        <p:nvPr/>
      </p:nvGrpSpPr>
      <p:grpSpPr>
        <a:xfrm>
          <a:off x="0" y="0"/>
          <a:ext cx="0" cy="0"/>
          <a:chOff x="0" y="0"/>
          <a:chExt cx="0" cy="0"/>
        </a:xfrm>
      </p:grpSpPr>
      <p:sp>
        <p:nvSpPr>
          <p:cNvPr id="106" name="Google Shape;106;p9"/>
          <p:cNvSpPr/>
          <p:nvPr/>
        </p:nvSpPr>
        <p:spPr>
          <a:xfrm>
            <a:off x="152400" y="152400"/>
            <a:ext cx="8833104" cy="304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7" name="Google Shape;107;p9"/>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8" name="Google Shape;108;p9"/>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09" name="Google Shape;109;p9"/>
          <p:cNvSpPr/>
          <p:nvPr/>
        </p:nvSpPr>
        <p:spPr>
          <a:xfrm>
            <a:off x="0" y="0"/>
            <a:ext cx="9144000" cy="118872"/>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10" name="Google Shape;110;p9"/>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11" name="Google Shape;111;p9"/>
          <p:cNvSpPr/>
          <p:nvPr/>
        </p:nvSpPr>
        <p:spPr>
          <a:xfrm>
            <a:off x="152400" y="609600"/>
            <a:ext cx="2743200" cy="58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12" name="Google Shape;112;p9"/>
          <p:cNvSpPr txBox="1"/>
          <p:nvPr>
            <p:ph type="title"/>
          </p:nvPr>
        </p:nvSpPr>
        <p:spPr>
          <a:xfrm>
            <a:off x="381000" y="914400"/>
            <a:ext cx="2362200" cy="9906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rgbClr val="FFFFFF"/>
              </a:buClr>
              <a:buSzPts val="2200"/>
              <a:buFont typeface="Georgia"/>
              <a:buNone/>
              <a:defRPr b="1" i="0" sz="2200" u="none" cap="none" strike="noStrike">
                <a:solidFill>
                  <a:srgbClr val="FFFFFF"/>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3" name="Google Shape;113;p9"/>
          <p:cNvSpPr txBox="1"/>
          <p:nvPr>
            <p:ph idx="1" type="body"/>
          </p:nvPr>
        </p:nvSpPr>
        <p:spPr>
          <a:xfrm>
            <a:off x="381000" y="1981200"/>
            <a:ext cx="2362200" cy="4144963"/>
          </a:xfrm>
          <a:prstGeom prst="rect">
            <a:avLst/>
          </a:prstGeom>
          <a:noFill/>
          <a:ln>
            <a:noFill/>
          </a:ln>
        </p:spPr>
        <p:txBody>
          <a:bodyPr anchorCtr="0" anchor="t" bIns="91425" lIns="91425" spcFirstLastPara="1" rIns="91425" wrap="square" tIns="91425"/>
          <a:lstStyle>
            <a:lvl1pPr indent="-228600" lvl="0" marL="457200" marR="0" rtl="0" algn="l">
              <a:spcBef>
                <a:spcPts val="320"/>
              </a:spcBef>
              <a:spcAft>
                <a:spcPts val="0"/>
              </a:spcAft>
              <a:buClr>
                <a:schemeClr val="accent1"/>
              </a:buClr>
              <a:buSzPts val="1360"/>
              <a:buFont typeface="Noto Sans Symbols"/>
              <a:buNone/>
              <a:defRPr b="0" i="0" sz="1600" u="none" cap="none" strike="noStrike">
                <a:solidFill>
                  <a:srgbClr val="FFFFFF"/>
                </a:solidFill>
                <a:latin typeface="Georgia"/>
                <a:ea typeface="Georgia"/>
                <a:cs typeface="Georgia"/>
                <a:sym typeface="Georgia"/>
              </a:defRPr>
            </a:lvl1pPr>
            <a:lvl2pPr indent="-228600" lvl="1" marL="914400" marR="0" rtl="0" algn="l">
              <a:spcBef>
                <a:spcPts val="1000"/>
              </a:spcBef>
              <a:spcAft>
                <a:spcPts val="0"/>
              </a:spcAft>
              <a:buClr>
                <a:schemeClr val="accent2"/>
              </a:buClr>
              <a:buSzPts val="840"/>
              <a:buFont typeface="Noto Sans Symbols"/>
              <a:buNone/>
              <a:defRPr b="0" i="0" sz="1200" u="none" cap="none" strike="noStrike">
                <a:solidFill>
                  <a:schemeClr val="dk2"/>
                </a:solidFill>
                <a:latin typeface="Georgia"/>
                <a:ea typeface="Georgia"/>
                <a:cs typeface="Georgia"/>
                <a:sym typeface="Georgia"/>
              </a:defRPr>
            </a:lvl2pPr>
            <a:lvl3pPr indent="-228600" lvl="2" marL="1371600" marR="0" rtl="0" algn="l">
              <a:spcBef>
                <a:spcPts val="200"/>
              </a:spcBef>
              <a:spcAft>
                <a:spcPts val="0"/>
              </a:spcAft>
              <a:buClr>
                <a:schemeClr val="accent3"/>
              </a:buClr>
              <a:buSzPts val="750"/>
              <a:buFont typeface="Noto Sans Symbols"/>
              <a:buNone/>
              <a:defRPr b="0" i="0" sz="1000" u="none" cap="none" strike="noStrike">
                <a:solidFill>
                  <a:schemeClr val="dk1"/>
                </a:solidFill>
                <a:latin typeface="Georgia"/>
                <a:ea typeface="Georgia"/>
                <a:cs typeface="Georgia"/>
                <a:sym typeface="Georgia"/>
              </a:defRPr>
            </a:lvl3pPr>
            <a:lvl4pPr indent="-228600" lvl="3" marL="1828800" marR="0" rtl="0" algn="l">
              <a:spcBef>
                <a:spcPts val="180"/>
              </a:spcBef>
              <a:spcAft>
                <a:spcPts val="0"/>
              </a:spcAft>
              <a:buClr>
                <a:schemeClr val="accent4"/>
              </a:buClr>
              <a:buSzPts val="630"/>
              <a:buFont typeface="Noto Sans Symbols"/>
              <a:buNone/>
              <a:defRPr b="0" i="0" sz="900" u="none" cap="none" strike="noStrike">
                <a:solidFill>
                  <a:schemeClr val="dk2"/>
                </a:solidFill>
                <a:latin typeface="Georgia"/>
                <a:ea typeface="Georgia"/>
                <a:cs typeface="Georgia"/>
                <a:sym typeface="Georgia"/>
              </a:defRPr>
            </a:lvl4pPr>
            <a:lvl5pPr indent="-228600" lvl="4" marL="2286000" marR="0" rtl="0" algn="l">
              <a:spcBef>
                <a:spcPts val="180"/>
              </a:spcBef>
              <a:spcAft>
                <a:spcPts val="0"/>
              </a:spcAft>
              <a:buClr>
                <a:schemeClr val="accent5"/>
              </a:buClr>
              <a:buSzPts val="900"/>
              <a:buFont typeface="Georgia"/>
              <a:buNone/>
              <a:defRPr b="0" i="0" sz="9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14" name="Google Shape;114;p9"/>
          <p:cNvSpPr/>
          <p:nvPr/>
        </p:nvSpPr>
        <p:spPr>
          <a:xfrm>
            <a:off x="152400" y="152400"/>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cxnSp>
        <p:nvCxnSpPr>
          <p:cNvPr id="115" name="Google Shape;115;p9"/>
          <p:cNvCxnSpPr/>
          <p:nvPr/>
        </p:nvCxnSpPr>
        <p:spPr>
          <a:xfrm>
            <a:off x="152400" y="533400"/>
            <a:ext cx="8833104" cy="0"/>
          </a:xfrm>
          <a:prstGeom prst="straightConnector1">
            <a:avLst/>
          </a:prstGeom>
          <a:noFill/>
          <a:ln cap="flat" cmpd="sng" w="11425">
            <a:solidFill>
              <a:srgbClr val="7A9798"/>
            </a:solidFill>
            <a:prstDash val="dash"/>
            <a:round/>
            <a:headEnd len="sm" w="sm" type="none"/>
            <a:tailEnd len="sm" w="sm" type="none"/>
          </a:ln>
        </p:spPr>
      </p:cxnSp>
      <p:sp>
        <p:nvSpPr>
          <p:cNvPr id="116" name="Google Shape;116;p9"/>
          <p:cNvSpPr txBox="1"/>
          <p:nvPr>
            <p:ph idx="2" type="body"/>
          </p:nvPr>
        </p:nvSpPr>
        <p:spPr>
          <a:xfrm>
            <a:off x="3124200" y="685800"/>
            <a:ext cx="5638800" cy="5410200"/>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17" name="Google Shape;117;p9"/>
          <p:cNvSpPr/>
          <p:nvPr/>
        </p:nvSpPr>
        <p:spPr>
          <a:xfrm>
            <a:off x="1295400" y="228600"/>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18" name="Google Shape;118;p9"/>
          <p:cNvSpPr/>
          <p:nvPr/>
        </p:nvSpPr>
        <p:spPr>
          <a:xfrm>
            <a:off x="1389888" y="323088"/>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19" name="Google Shape;119;p9"/>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120" name="Google Shape;120;p9"/>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1" name="Google Shape;121;p9"/>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22" name="Google Shape;122;p9"/>
          <p:cNvSpPr txBox="1"/>
          <p:nvPr>
            <p:ph idx="11" type="ftr"/>
          </p:nvPr>
        </p:nvSpPr>
        <p:spPr>
          <a:xfrm>
            <a:off x="301752" y="6410848"/>
            <a:ext cx="338328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123" name="Shape 123"/>
        <p:cNvGrpSpPr/>
        <p:nvPr/>
      </p:nvGrpSpPr>
      <p:grpSpPr>
        <a:xfrm>
          <a:off x="0" y="0"/>
          <a:ext cx="0" cy="0"/>
          <a:chOff x="0" y="0"/>
          <a:chExt cx="0" cy="0"/>
        </a:xfrm>
      </p:grpSpPr>
      <p:cxnSp>
        <p:nvCxnSpPr>
          <p:cNvPr id="124" name="Google Shape;124;p10"/>
          <p:cNvCxnSpPr/>
          <p:nvPr/>
        </p:nvCxnSpPr>
        <p:spPr>
          <a:xfrm>
            <a:off x="152400" y="533400"/>
            <a:ext cx="8833104" cy="0"/>
          </a:xfrm>
          <a:prstGeom prst="straightConnector1">
            <a:avLst/>
          </a:prstGeom>
          <a:noFill/>
          <a:ln cap="flat" cmpd="sng" w="11425">
            <a:solidFill>
              <a:srgbClr val="7A9798"/>
            </a:solidFill>
            <a:prstDash val="dash"/>
            <a:round/>
            <a:headEnd len="sm" w="sm" type="none"/>
            <a:tailEnd len="sm" w="sm" type="none"/>
          </a:ln>
        </p:spPr>
      </p:cxnSp>
      <p:sp>
        <p:nvSpPr>
          <p:cNvPr id="125" name="Google Shape;125;p10"/>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6" name="Google Shape;126;p10"/>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7" name="Google Shape;127;p10"/>
          <p:cNvSpPr/>
          <p:nvPr/>
        </p:nvSpPr>
        <p:spPr>
          <a:xfrm>
            <a:off x="0" y="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8" name="Google Shape;128;p10"/>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9" name="Google Shape;129;p10"/>
          <p:cNvSpPr/>
          <p:nvPr/>
        </p:nvSpPr>
        <p:spPr>
          <a:xfrm>
            <a:off x="152400" y="152400"/>
            <a:ext cx="8833104" cy="30175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0" name="Google Shape;130;p10"/>
          <p:cNvSpPr/>
          <p:nvPr/>
        </p:nvSpPr>
        <p:spPr>
          <a:xfrm>
            <a:off x="152400" y="609600"/>
            <a:ext cx="2743200" cy="586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1" name="Google Shape;131;p10"/>
          <p:cNvSpPr/>
          <p:nvPr/>
        </p:nvSpPr>
        <p:spPr>
          <a:xfrm>
            <a:off x="152400" y="155448"/>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2" name="Google Shape;132;p10"/>
          <p:cNvSpPr/>
          <p:nvPr/>
        </p:nvSpPr>
        <p:spPr>
          <a:xfrm>
            <a:off x="1295400" y="228600"/>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3" name="Google Shape;133;p10"/>
          <p:cNvSpPr/>
          <p:nvPr/>
        </p:nvSpPr>
        <p:spPr>
          <a:xfrm>
            <a:off x="1389888" y="323088"/>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134" name="Google Shape;134;p10"/>
          <p:cNvSpPr txBox="1"/>
          <p:nvPr>
            <p:ph idx="12" type="sldNum"/>
          </p:nvPr>
        </p:nvSpPr>
        <p:spPr>
          <a:xfrm>
            <a:off x="1371600" y="312738"/>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sz="1600">
                <a:solidFill>
                  <a:srgbClr val="7A9798"/>
                </a:solidFill>
                <a:latin typeface="Georgia"/>
                <a:ea typeface="Georgia"/>
                <a:cs typeface="Georgia"/>
                <a:sym typeface="Georgia"/>
              </a:defRPr>
            </a:lvl1pPr>
            <a:lvl2pPr indent="0" lvl="1" marL="0" marR="0" rtl="0" algn="ctr">
              <a:spcBef>
                <a:spcPts val="0"/>
              </a:spcBef>
              <a:buNone/>
              <a:defRPr sz="1600">
                <a:solidFill>
                  <a:srgbClr val="7A9798"/>
                </a:solidFill>
                <a:latin typeface="Georgia"/>
                <a:ea typeface="Georgia"/>
                <a:cs typeface="Georgia"/>
                <a:sym typeface="Georgia"/>
              </a:defRPr>
            </a:lvl2pPr>
            <a:lvl3pPr indent="0" lvl="2" marL="0" marR="0" rtl="0" algn="ctr">
              <a:spcBef>
                <a:spcPts val="0"/>
              </a:spcBef>
              <a:buNone/>
              <a:defRPr sz="1600">
                <a:solidFill>
                  <a:srgbClr val="7A9798"/>
                </a:solidFill>
                <a:latin typeface="Georgia"/>
                <a:ea typeface="Georgia"/>
                <a:cs typeface="Georgia"/>
                <a:sym typeface="Georgia"/>
              </a:defRPr>
            </a:lvl3pPr>
            <a:lvl4pPr indent="0" lvl="3" marL="0" marR="0" rtl="0" algn="ctr">
              <a:spcBef>
                <a:spcPts val="0"/>
              </a:spcBef>
              <a:buNone/>
              <a:defRPr sz="1600">
                <a:solidFill>
                  <a:srgbClr val="7A9798"/>
                </a:solidFill>
                <a:latin typeface="Georgia"/>
                <a:ea typeface="Georgia"/>
                <a:cs typeface="Georgia"/>
                <a:sym typeface="Georgia"/>
              </a:defRPr>
            </a:lvl4pPr>
            <a:lvl5pPr indent="0" lvl="4" marL="0" marR="0" rtl="0" algn="ctr">
              <a:spcBef>
                <a:spcPts val="0"/>
              </a:spcBef>
              <a:buNone/>
              <a:defRPr sz="1600">
                <a:solidFill>
                  <a:srgbClr val="7A9798"/>
                </a:solidFill>
                <a:latin typeface="Georgia"/>
                <a:ea typeface="Georgia"/>
                <a:cs typeface="Georgia"/>
                <a:sym typeface="Georgia"/>
              </a:defRPr>
            </a:lvl5pPr>
            <a:lvl6pPr indent="0" lvl="5" marL="0" marR="0" rtl="0" algn="ctr">
              <a:spcBef>
                <a:spcPts val="0"/>
              </a:spcBef>
              <a:buNone/>
              <a:defRPr sz="1600">
                <a:solidFill>
                  <a:srgbClr val="7A9798"/>
                </a:solidFill>
                <a:latin typeface="Georgia"/>
                <a:ea typeface="Georgia"/>
                <a:cs typeface="Georgia"/>
                <a:sym typeface="Georgia"/>
              </a:defRPr>
            </a:lvl6pPr>
            <a:lvl7pPr indent="0" lvl="6" marL="0" marR="0" rtl="0" algn="ctr">
              <a:spcBef>
                <a:spcPts val="0"/>
              </a:spcBef>
              <a:buNone/>
              <a:defRPr sz="1600">
                <a:solidFill>
                  <a:srgbClr val="7A9798"/>
                </a:solidFill>
                <a:latin typeface="Georgia"/>
                <a:ea typeface="Georgia"/>
                <a:cs typeface="Georgia"/>
                <a:sym typeface="Georgia"/>
              </a:defRPr>
            </a:lvl7pPr>
            <a:lvl8pPr indent="0" lvl="7" marL="0" marR="0" rtl="0" algn="ctr">
              <a:spcBef>
                <a:spcPts val="0"/>
              </a:spcBef>
              <a:buNone/>
              <a:defRPr sz="1600">
                <a:solidFill>
                  <a:srgbClr val="7A9798"/>
                </a:solidFill>
                <a:latin typeface="Georgia"/>
                <a:ea typeface="Georgia"/>
                <a:cs typeface="Georgia"/>
                <a:sym typeface="Georgia"/>
              </a:defRPr>
            </a:lvl8pPr>
            <a:lvl9pPr indent="0" lvl="8" marL="0" marR="0" rtl="0" algn="ctr">
              <a:spcBef>
                <a:spcPts val="0"/>
              </a:spcBef>
              <a:buNone/>
              <a:defRPr sz="1600">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135" name="Google Shape;135;p10"/>
          <p:cNvSpPr txBox="1"/>
          <p:nvPr>
            <p:ph type="title"/>
          </p:nvPr>
        </p:nvSpPr>
        <p:spPr>
          <a:xfrm>
            <a:off x="3000375" y="5029200"/>
            <a:ext cx="5867400" cy="1219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dk2"/>
              </a:buClr>
              <a:buSzPts val="2400"/>
              <a:buFont typeface="Georgia"/>
              <a:buNone/>
              <a:defRPr b="1" i="0" sz="2400" u="none" cap="none" strike="noStrike">
                <a:solidFill>
                  <a:schemeClr val="dk2"/>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6" name="Google Shape;136;p10"/>
          <p:cNvSpPr/>
          <p:nvPr>
            <p:ph idx="2" type="pic"/>
          </p:nvPr>
        </p:nvSpPr>
        <p:spPr>
          <a:xfrm>
            <a:off x="3000375" y="609600"/>
            <a:ext cx="5867400" cy="42672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accent1"/>
              </a:buClr>
              <a:buSzPts val="2720"/>
              <a:buFont typeface="Noto Sans Symbols"/>
              <a:buNone/>
              <a:defRPr b="0" i="0" sz="3200" u="none" cap="none" strike="noStrike">
                <a:solidFill>
                  <a:schemeClr val="dk1"/>
                </a:solidFill>
                <a:latin typeface="Georgia"/>
                <a:ea typeface="Georgia"/>
                <a:cs typeface="Georgia"/>
                <a:sym typeface="Georgia"/>
              </a:defRPr>
            </a:lvl1pPr>
            <a:lvl2pPr indent="-274320" lvl="1" marL="54864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228600" lvl="2" marL="82296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228600" lvl="3" marL="109728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228600" lvl="4" marL="13716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182880" lvl="5" marL="164592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182879" lvl="6" marL="192024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182880" lvl="7" marL="210312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182879" lvl="8" marL="237744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37" name="Google Shape;137;p10"/>
          <p:cNvSpPr txBox="1"/>
          <p:nvPr>
            <p:ph idx="1" type="body"/>
          </p:nvPr>
        </p:nvSpPr>
        <p:spPr>
          <a:xfrm>
            <a:off x="381000" y="990600"/>
            <a:ext cx="2438400" cy="5257800"/>
          </a:xfrm>
          <a:prstGeom prst="rect">
            <a:avLst/>
          </a:prstGeom>
          <a:noFill/>
          <a:ln>
            <a:noFill/>
          </a:ln>
        </p:spPr>
        <p:txBody>
          <a:bodyPr anchorCtr="0" anchor="t" bIns="91425" lIns="91425" spcFirstLastPara="1" rIns="91425" wrap="square" tIns="91425"/>
          <a:lstStyle>
            <a:lvl1pPr indent="-228600" lvl="0" marL="457200" marR="0" rtl="0" algn="l">
              <a:spcBef>
                <a:spcPts val="320"/>
              </a:spcBef>
              <a:spcAft>
                <a:spcPts val="0"/>
              </a:spcAft>
              <a:buClr>
                <a:schemeClr val="accent1"/>
              </a:buClr>
              <a:buSzPts val="1360"/>
              <a:buFont typeface="Noto Sans Symbols"/>
              <a:buNone/>
              <a:defRPr b="0" i="0" sz="1600" u="none" cap="none" strike="noStrike">
                <a:solidFill>
                  <a:srgbClr val="FFFFFF"/>
                </a:solidFill>
                <a:latin typeface="Georgia"/>
                <a:ea typeface="Georgia"/>
                <a:cs typeface="Georgia"/>
                <a:sym typeface="Georgia"/>
              </a:defRPr>
            </a:lvl1pPr>
            <a:lvl2pPr indent="-281940" lvl="1" marL="914400" marR="0" rtl="0" algn="l">
              <a:spcBef>
                <a:spcPts val="1000"/>
              </a:spcBef>
              <a:spcAft>
                <a:spcPts val="0"/>
              </a:spcAft>
              <a:buClr>
                <a:schemeClr val="accent2"/>
              </a:buClr>
              <a:buSzPts val="840"/>
              <a:buFont typeface="Noto Sans Symbols"/>
              <a:buChar char="○"/>
              <a:defRPr b="0" i="0" sz="1200" u="none" cap="none" strike="noStrike">
                <a:solidFill>
                  <a:schemeClr val="dk2"/>
                </a:solidFill>
                <a:latin typeface="Georgia"/>
                <a:ea typeface="Georgia"/>
                <a:cs typeface="Georgia"/>
                <a:sym typeface="Georgia"/>
              </a:defRPr>
            </a:lvl2pPr>
            <a:lvl3pPr indent="-276225" lvl="2" marL="1371600" marR="0" rtl="0" algn="l">
              <a:spcBef>
                <a:spcPts val="200"/>
              </a:spcBef>
              <a:spcAft>
                <a:spcPts val="0"/>
              </a:spcAft>
              <a:buClr>
                <a:schemeClr val="accent3"/>
              </a:buClr>
              <a:buSzPts val="750"/>
              <a:buFont typeface="Noto Sans Symbols"/>
              <a:buChar char="•"/>
              <a:defRPr b="0" i="0" sz="1000" u="none" cap="none" strike="noStrike">
                <a:solidFill>
                  <a:schemeClr val="dk1"/>
                </a:solidFill>
                <a:latin typeface="Georgia"/>
                <a:ea typeface="Georgia"/>
                <a:cs typeface="Georgia"/>
                <a:sym typeface="Georgia"/>
              </a:defRPr>
            </a:lvl3pPr>
            <a:lvl4pPr indent="-268605" lvl="3" marL="1828800" marR="0" rtl="0" algn="l">
              <a:spcBef>
                <a:spcPts val="180"/>
              </a:spcBef>
              <a:spcAft>
                <a:spcPts val="0"/>
              </a:spcAft>
              <a:buClr>
                <a:schemeClr val="accent4"/>
              </a:buClr>
              <a:buSzPts val="630"/>
              <a:buFont typeface="Noto Sans Symbols"/>
              <a:buChar char="•"/>
              <a:defRPr b="0" i="0" sz="900" u="none" cap="none" strike="noStrike">
                <a:solidFill>
                  <a:schemeClr val="dk2"/>
                </a:solidFill>
                <a:latin typeface="Georgia"/>
                <a:ea typeface="Georgia"/>
                <a:cs typeface="Georgia"/>
                <a:sym typeface="Georgia"/>
              </a:defRPr>
            </a:lvl4pPr>
            <a:lvl5pPr indent="-285750" lvl="4" marL="2286000" marR="0" rtl="0" algn="l">
              <a:spcBef>
                <a:spcPts val="180"/>
              </a:spcBef>
              <a:spcAft>
                <a:spcPts val="0"/>
              </a:spcAft>
              <a:buClr>
                <a:schemeClr val="accent5"/>
              </a:buClr>
              <a:buSzPts val="900"/>
              <a:buFont typeface="Georgia"/>
              <a:buChar char="•"/>
              <a:defRPr b="0" i="0" sz="9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
        <p:nvSpPr>
          <p:cNvPr id="138" name="Google Shape;138;p10"/>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9" name="Google Shape;139;p10"/>
          <p:cNvSpPr txBox="1"/>
          <p:nvPr>
            <p:ph idx="10" type="dt"/>
          </p:nvPr>
        </p:nvSpPr>
        <p:spPr>
          <a:xfrm>
            <a:off x="5788152"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40" name="Google Shape;140;p10"/>
          <p:cNvSpPr txBox="1"/>
          <p:nvPr>
            <p:ph idx="11" type="ftr"/>
          </p:nvPr>
        </p:nvSpPr>
        <p:spPr>
          <a:xfrm>
            <a:off x="301752" y="6410848"/>
            <a:ext cx="3584448"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705600"/>
            <a:ext cx="9144000" cy="152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1" name="Google Shape;11;p1"/>
          <p:cNvSpPr/>
          <p:nvPr/>
        </p:nvSpPr>
        <p:spPr>
          <a:xfrm>
            <a:off x="0" y="0"/>
            <a:ext cx="9144000" cy="1393371"/>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2" name="Google Shape;12;p1"/>
          <p:cNvSpPr/>
          <p:nvPr/>
        </p:nvSpPr>
        <p:spPr>
          <a:xfrm>
            <a:off x="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3" name="Google Shape;13;p1"/>
          <p:cNvSpPr/>
          <p:nvPr/>
        </p:nvSpPr>
        <p:spPr>
          <a:xfrm>
            <a:off x="8991600" y="0"/>
            <a:ext cx="1524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4" name="Google Shape;14;p1"/>
          <p:cNvSpPr/>
          <p:nvPr/>
        </p:nvSpPr>
        <p:spPr>
          <a:xfrm>
            <a:off x="149352" y="6388385"/>
            <a:ext cx="8833104" cy="309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sp>
        <p:nvSpPr>
          <p:cNvPr id="15" name="Google Shape;15;p1"/>
          <p:cNvSpPr txBox="1"/>
          <p:nvPr>
            <p:ph idx="10" type="dt"/>
          </p:nvPr>
        </p:nvSpPr>
        <p:spPr>
          <a:xfrm>
            <a:off x="5791200" y="6404984"/>
            <a:ext cx="3044952" cy="36576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14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6" name="Google Shape;16;p1"/>
          <p:cNvSpPr txBox="1"/>
          <p:nvPr>
            <p:ph idx="11" type="ftr"/>
          </p:nvPr>
        </p:nvSpPr>
        <p:spPr>
          <a:xfrm>
            <a:off x="304800" y="6410848"/>
            <a:ext cx="3581400" cy="36576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200">
                <a:solidFill>
                  <a:srgbClr val="FFFFFF"/>
                </a:solidFill>
                <a:latin typeface="Georgia"/>
                <a:ea typeface="Georgia"/>
                <a:cs typeface="Georgia"/>
                <a:sym typeface="Georgia"/>
              </a:defRPr>
            </a:lvl1pPr>
            <a:lvl2pPr indent="0" lvl="1" marL="457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2pPr>
            <a:lvl3pPr indent="0" lvl="2" marL="914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3pPr>
            <a:lvl4pPr indent="0" lvl="3" marL="1371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4pPr>
            <a:lvl5pPr indent="0" lvl="4" marL="18288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5pPr>
            <a:lvl6pPr indent="0" lvl="5" marL="22860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6pPr>
            <a:lvl7pPr indent="0" lvl="6" marL="27432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7pPr>
            <a:lvl8pPr indent="0" lvl="7" marL="32004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8pPr>
            <a:lvl9pPr indent="0" lvl="8" marL="3657600" marR="0" rtl="0" algn="l">
              <a:spcBef>
                <a:spcPts val="0"/>
              </a:spcBef>
              <a:spcAft>
                <a:spcPts val="0"/>
              </a:spcAft>
              <a:buSzPts val="1400"/>
              <a:buNone/>
              <a:defRPr b="0" i="0" sz="1800" u="none" cap="none" strike="noStrike">
                <a:solidFill>
                  <a:schemeClr val="dk1"/>
                </a:solidFill>
                <a:latin typeface="Georgia"/>
                <a:ea typeface="Georgia"/>
                <a:cs typeface="Georgia"/>
                <a:sym typeface="Georgia"/>
              </a:defRPr>
            </a:lvl9pPr>
          </a:lstStyle>
          <a:p/>
        </p:txBody>
      </p:sp>
      <p:sp>
        <p:nvSpPr>
          <p:cNvPr id="17" name="Google Shape;17;p1"/>
          <p:cNvSpPr/>
          <p:nvPr/>
        </p:nvSpPr>
        <p:spPr>
          <a:xfrm>
            <a:off x="152400" y="155448"/>
            <a:ext cx="8833104" cy="6547104"/>
          </a:xfrm>
          <a:prstGeom prst="rect">
            <a:avLst/>
          </a:prstGeom>
          <a:noFill/>
          <a:ln cap="flat" cmpd="sng" w="9525">
            <a:solidFill>
              <a:srgbClr val="7A979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eorgia"/>
              <a:ea typeface="Georgia"/>
              <a:cs typeface="Georgia"/>
              <a:sym typeface="Georgia"/>
            </a:endParaRPr>
          </a:p>
        </p:txBody>
      </p:sp>
      <p:cxnSp>
        <p:nvCxnSpPr>
          <p:cNvPr id="18" name="Google Shape;18;p1"/>
          <p:cNvCxnSpPr/>
          <p:nvPr/>
        </p:nvCxnSpPr>
        <p:spPr>
          <a:xfrm>
            <a:off x="152400" y="1276743"/>
            <a:ext cx="8833104" cy="0"/>
          </a:xfrm>
          <a:prstGeom prst="straightConnector1">
            <a:avLst/>
          </a:prstGeom>
          <a:noFill/>
          <a:ln cap="flat" cmpd="sng" w="9525">
            <a:solidFill>
              <a:srgbClr val="7A9798"/>
            </a:solidFill>
            <a:prstDash val="dash"/>
            <a:round/>
            <a:headEnd len="sm" w="sm" type="none"/>
            <a:tailEnd len="sm" w="sm" type="none"/>
          </a:ln>
        </p:spPr>
      </p:cxnSp>
      <p:sp>
        <p:nvSpPr>
          <p:cNvPr id="19" name="Google Shape;19;p1"/>
          <p:cNvSpPr/>
          <p:nvPr/>
        </p:nvSpPr>
        <p:spPr>
          <a:xfrm>
            <a:off x="4267200" y="956036"/>
            <a:ext cx="609600" cy="6096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20" name="Google Shape;20;p1"/>
          <p:cNvSpPr/>
          <p:nvPr/>
        </p:nvSpPr>
        <p:spPr>
          <a:xfrm>
            <a:off x="4361688" y="1050524"/>
            <a:ext cx="420624" cy="420624"/>
          </a:xfrm>
          <a:prstGeom prst="ellipse">
            <a:avLst/>
          </a:prstGeom>
          <a:solidFill>
            <a:srgbClr val="FFFFFF"/>
          </a:solidFill>
          <a:ln cap="rnd" cmpd="dbl" w="50800">
            <a:solidFill>
              <a:srgbClr val="7A979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eorgia"/>
              <a:ea typeface="Georgia"/>
              <a:cs typeface="Georgia"/>
              <a:sym typeface="Georgia"/>
            </a:endParaRPr>
          </a:p>
        </p:txBody>
      </p:sp>
      <p:sp>
        <p:nvSpPr>
          <p:cNvPr id="21" name="Google Shape;21;p1"/>
          <p:cNvSpPr txBox="1"/>
          <p:nvPr>
            <p:ph idx="12" type="sldNum"/>
          </p:nvPr>
        </p:nvSpPr>
        <p:spPr>
          <a:xfrm>
            <a:off x="4343400" y="1040174"/>
            <a:ext cx="457200" cy="441325"/>
          </a:xfrm>
          <a:prstGeom prst="rect">
            <a:avLst/>
          </a:prstGeom>
          <a:noFill/>
          <a:ln>
            <a:noFill/>
          </a:ln>
        </p:spPr>
        <p:txBody>
          <a:bodyPr anchorCtr="0" anchor="ctr" bIns="45700" lIns="45700" spcFirstLastPara="1" rIns="45700" wrap="square" tIns="45700">
            <a:noAutofit/>
          </a:bodyPr>
          <a:lstStyle>
            <a:lvl1pPr indent="0" lvl="0" marL="0" marR="0" rtl="0" algn="ctr">
              <a:spcBef>
                <a:spcPts val="0"/>
              </a:spcBef>
              <a:buNone/>
              <a:defRPr b="0" sz="1600" u="none">
                <a:solidFill>
                  <a:srgbClr val="7A9798"/>
                </a:solidFill>
                <a:latin typeface="Georgia"/>
                <a:ea typeface="Georgia"/>
                <a:cs typeface="Georgia"/>
                <a:sym typeface="Georgia"/>
              </a:defRPr>
            </a:lvl1pPr>
            <a:lvl2pPr indent="0" lvl="1" marL="0" marR="0" rtl="0" algn="ctr">
              <a:spcBef>
                <a:spcPts val="0"/>
              </a:spcBef>
              <a:buNone/>
              <a:defRPr b="0" sz="1600" u="none">
                <a:solidFill>
                  <a:srgbClr val="7A9798"/>
                </a:solidFill>
                <a:latin typeface="Georgia"/>
                <a:ea typeface="Georgia"/>
                <a:cs typeface="Georgia"/>
                <a:sym typeface="Georgia"/>
              </a:defRPr>
            </a:lvl2pPr>
            <a:lvl3pPr indent="0" lvl="2" marL="0" marR="0" rtl="0" algn="ctr">
              <a:spcBef>
                <a:spcPts val="0"/>
              </a:spcBef>
              <a:buNone/>
              <a:defRPr b="0" sz="1600" u="none">
                <a:solidFill>
                  <a:srgbClr val="7A9798"/>
                </a:solidFill>
                <a:latin typeface="Georgia"/>
                <a:ea typeface="Georgia"/>
                <a:cs typeface="Georgia"/>
                <a:sym typeface="Georgia"/>
              </a:defRPr>
            </a:lvl3pPr>
            <a:lvl4pPr indent="0" lvl="3" marL="0" marR="0" rtl="0" algn="ctr">
              <a:spcBef>
                <a:spcPts val="0"/>
              </a:spcBef>
              <a:buNone/>
              <a:defRPr b="0" sz="1600" u="none">
                <a:solidFill>
                  <a:srgbClr val="7A9798"/>
                </a:solidFill>
                <a:latin typeface="Georgia"/>
                <a:ea typeface="Georgia"/>
                <a:cs typeface="Georgia"/>
                <a:sym typeface="Georgia"/>
              </a:defRPr>
            </a:lvl4pPr>
            <a:lvl5pPr indent="0" lvl="4" marL="0" marR="0" rtl="0" algn="ctr">
              <a:spcBef>
                <a:spcPts val="0"/>
              </a:spcBef>
              <a:buNone/>
              <a:defRPr b="0" sz="1600" u="none">
                <a:solidFill>
                  <a:srgbClr val="7A9798"/>
                </a:solidFill>
                <a:latin typeface="Georgia"/>
                <a:ea typeface="Georgia"/>
                <a:cs typeface="Georgia"/>
                <a:sym typeface="Georgia"/>
              </a:defRPr>
            </a:lvl5pPr>
            <a:lvl6pPr indent="0" lvl="5" marL="0" marR="0" rtl="0" algn="ctr">
              <a:spcBef>
                <a:spcPts val="0"/>
              </a:spcBef>
              <a:buNone/>
              <a:defRPr b="0" sz="1600" u="none">
                <a:solidFill>
                  <a:srgbClr val="7A9798"/>
                </a:solidFill>
                <a:latin typeface="Georgia"/>
                <a:ea typeface="Georgia"/>
                <a:cs typeface="Georgia"/>
                <a:sym typeface="Georgia"/>
              </a:defRPr>
            </a:lvl6pPr>
            <a:lvl7pPr indent="0" lvl="6" marL="0" marR="0" rtl="0" algn="ctr">
              <a:spcBef>
                <a:spcPts val="0"/>
              </a:spcBef>
              <a:buNone/>
              <a:defRPr b="0" sz="1600" u="none">
                <a:solidFill>
                  <a:srgbClr val="7A9798"/>
                </a:solidFill>
                <a:latin typeface="Georgia"/>
                <a:ea typeface="Georgia"/>
                <a:cs typeface="Georgia"/>
                <a:sym typeface="Georgia"/>
              </a:defRPr>
            </a:lvl7pPr>
            <a:lvl8pPr indent="0" lvl="7" marL="0" marR="0" rtl="0" algn="ctr">
              <a:spcBef>
                <a:spcPts val="0"/>
              </a:spcBef>
              <a:buNone/>
              <a:defRPr b="0" sz="1600" u="none">
                <a:solidFill>
                  <a:srgbClr val="7A9798"/>
                </a:solidFill>
                <a:latin typeface="Georgia"/>
                <a:ea typeface="Georgia"/>
                <a:cs typeface="Georgia"/>
                <a:sym typeface="Georgia"/>
              </a:defRPr>
            </a:lvl8pPr>
            <a:lvl9pPr indent="0" lvl="8" marL="0" marR="0" rtl="0" algn="ctr">
              <a:spcBef>
                <a:spcPts val="0"/>
              </a:spcBef>
              <a:buNone/>
              <a:defRPr b="0" sz="1600" u="none">
                <a:solidFill>
                  <a:srgbClr val="7A9798"/>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US"/>
              <a:t>‹#›</a:t>
            </a:fld>
            <a:endParaRPr/>
          </a:p>
        </p:txBody>
      </p:sp>
      <p:sp>
        <p:nvSpPr>
          <p:cNvPr id="22" name="Google Shape;22;p1"/>
          <p:cNvSpPr txBox="1"/>
          <p:nvPr>
            <p:ph type="title"/>
          </p:nvPr>
        </p:nvSpPr>
        <p:spPr>
          <a:xfrm>
            <a:off x="301752" y="228600"/>
            <a:ext cx="8534400" cy="758952"/>
          </a:xfrm>
          <a:prstGeom prst="rect">
            <a:avLst/>
          </a:prstGeom>
          <a:noFill/>
          <a:ln>
            <a:noFill/>
          </a:ln>
        </p:spPr>
        <p:txBody>
          <a:bodyPr anchorCtr="0" anchor="b" bIns="91425" lIns="91425" spcFirstLastPara="1" rIns="91425" wrap="square" tIns="91425"/>
          <a:lstStyle>
            <a:lvl1pPr indent="0" lvl="0" marL="0" marR="0" rtl="0" algn="ctr">
              <a:spcBef>
                <a:spcPts val="0"/>
              </a:spcBef>
              <a:spcAft>
                <a:spcPts val="0"/>
              </a:spcAft>
              <a:buClr>
                <a:srgbClr val="7A9798"/>
              </a:buClr>
              <a:buSzPts val="3300"/>
              <a:buFont typeface="Georgia"/>
              <a:buNone/>
              <a:defRPr b="0" i="0" sz="3300" u="none" cap="none" strike="noStrike">
                <a:solidFill>
                  <a:srgbClr val="7A9798"/>
                </a:solidFill>
                <a:latin typeface="Georgia"/>
                <a:ea typeface="Georgia"/>
                <a:cs typeface="Georgia"/>
                <a:sym typeface="Georgia"/>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 name="Google Shape;23;p1"/>
          <p:cNvSpPr txBox="1"/>
          <p:nvPr>
            <p:ph idx="1" type="body"/>
          </p:nvPr>
        </p:nvSpPr>
        <p:spPr>
          <a:xfrm>
            <a:off x="301752" y="1524000"/>
            <a:ext cx="8534400" cy="4599432"/>
          </a:xfrm>
          <a:prstGeom prst="rect">
            <a:avLst/>
          </a:prstGeom>
          <a:noFill/>
          <a:ln>
            <a:noFill/>
          </a:ln>
        </p:spPr>
        <p:txBody>
          <a:bodyPr anchorCtr="0" anchor="t" bIns="91425" lIns="91425" spcFirstLastPara="1" rIns="91425" wrap="square" tIns="91425"/>
          <a:lstStyle>
            <a:lvl1pPr indent="-374332" lvl="0" marL="457200" marR="0" rtl="0" algn="l">
              <a:spcBef>
                <a:spcPts val="540"/>
              </a:spcBef>
              <a:spcAft>
                <a:spcPts val="0"/>
              </a:spcAft>
              <a:buClr>
                <a:schemeClr val="accent1"/>
              </a:buClr>
              <a:buSzPts val="2295"/>
              <a:buFont typeface="Noto Sans Symbols"/>
              <a:buChar char="●"/>
              <a:defRPr b="0" i="0" sz="2700" u="none" cap="none" strike="noStrike">
                <a:solidFill>
                  <a:schemeClr val="dk1"/>
                </a:solidFill>
                <a:latin typeface="Georgia"/>
                <a:ea typeface="Georgia"/>
                <a:cs typeface="Georgia"/>
                <a:sym typeface="Georgia"/>
              </a:defRPr>
            </a:lvl1pPr>
            <a:lvl2pPr indent="-326390" lvl="1" marL="914400" marR="0" rtl="0" algn="l">
              <a:spcBef>
                <a:spcPts val="440"/>
              </a:spcBef>
              <a:spcAft>
                <a:spcPts val="0"/>
              </a:spcAft>
              <a:buClr>
                <a:schemeClr val="accent2"/>
              </a:buClr>
              <a:buSzPts val="1540"/>
              <a:buFont typeface="Noto Sans Symbols"/>
              <a:buChar char="○"/>
              <a:defRPr b="0" i="0" sz="2200" u="none" cap="none" strike="noStrike">
                <a:solidFill>
                  <a:schemeClr val="dk2"/>
                </a:solidFill>
                <a:latin typeface="Georgia"/>
                <a:ea typeface="Georgia"/>
                <a:cs typeface="Georgia"/>
                <a:sym typeface="Georgia"/>
              </a:defRPr>
            </a:lvl2pPr>
            <a:lvl3pPr indent="-323850" lvl="2" marL="1371600" marR="0" rtl="0" algn="l">
              <a:spcBef>
                <a:spcPts val="400"/>
              </a:spcBef>
              <a:spcAft>
                <a:spcPts val="0"/>
              </a:spcAft>
              <a:buClr>
                <a:schemeClr val="accent3"/>
              </a:buClr>
              <a:buSzPts val="1500"/>
              <a:buFont typeface="Noto Sans Symbols"/>
              <a:buChar char="•"/>
              <a:defRPr b="0" i="0" sz="2000" u="none" cap="none" strike="noStrike">
                <a:solidFill>
                  <a:schemeClr val="dk1"/>
                </a:solidFill>
                <a:latin typeface="Georgia"/>
                <a:ea typeface="Georgia"/>
                <a:cs typeface="Georgia"/>
                <a:sym typeface="Georgia"/>
              </a:defRPr>
            </a:lvl3pPr>
            <a:lvl4pPr indent="-317500" lvl="3" marL="1828800" marR="0" rtl="0" algn="l">
              <a:spcBef>
                <a:spcPts val="400"/>
              </a:spcBef>
              <a:spcAft>
                <a:spcPts val="0"/>
              </a:spcAft>
              <a:buClr>
                <a:schemeClr val="accent4"/>
              </a:buClr>
              <a:buSzPts val="1400"/>
              <a:buFont typeface="Noto Sans Symbols"/>
              <a:buChar char="•"/>
              <a:defRPr b="0" i="0" sz="2000" u="none" cap="none" strike="noStrike">
                <a:solidFill>
                  <a:schemeClr val="dk2"/>
                </a:solidFill>
                <a:latin typeface="Georgia"/>
                <a:ea typeface="Georgia"/>
                <a:cs typeface="Georgia"/>
                <a:sym typeface="Georgia"/>
              </a:defRPr>
            </a:lvl4pPr>
            <a:lvl5pPr indent="-342900" lvl="4" marL="2286000" marR="0" rtl="0" algn="l">
              <a:spcBef>
                <a:spcPts val="360"/>
              </a:spcBef>
              <a:spcAft>
                <a:spcPts val="0"/>
              </a:spcAft>
              <a:buClr>
                <a:schemeClr val="accent5"/>
              </a:buClr>
              <a:buSzPts val="1800"/>
              <a:buFont typeface="Georgia"/>
              <a:buChar char="•"/>
              <a:defRPr b="0" i="0" sz="1800" u="none" cap="none" strike="noStrike">
                <a:solidFill>
                  <a:schemeClr val="dk1"/>
                </a:solidFill>
                <a:latin typeface="Georgia"/>
                <a:ea typeface="Georgia"/>
                <a:cs typeface="Georgia"/>
                <a:sym typeface="Georgia"/>
              </a:defRPr>
            </a:lvl5pPr>
            <a:lvl6pPr indent="-320039" lvl="5" marL="2743200" marR="0" rtl="0" algn="l">
              <a:spcBef>
                <a:spcPts val="360"/>
              </a:spcBef>
              <a:spcAft>
                <a:spcPts val="0"/>
              </a:spcAft>
              <a:buClr>
                <a:schemeClr val="accent6"/>
              </a:buClr>
              <a:buSzPts val="1440"/>
              <a:buFont typeface="Noto Sans Symbols"/>
              <a:buChar char="●"/>
              <a:defRPr b="0" i="0" sz="1800" u="none" cap="none" strike="noStrike">
                <a:solidFill>
                  <a:schemeClr val="dk1"/>
                </a:solidFill>
                <a:latin typeface="Georgia"/>
                <a:ea typeface="Georgia"/>
                <a:cs typeface="Georgia"/>
                <a:sym typeface="Georgia"/>
              </a:defRPr>
            </a:lvl6pPr>
            <a:lvl7pPr indent="-320039" lvl="6" marL="3200400" marR="0" rtl="0" algn="l">
              <a:spcBef>
                <a:spcPts val="320"/>
              </a:spcBef>
              <a:spcAft>
                <a:spcPts val="0"/>
              </a:spcAft>
              <a:buClr>
                <a:srgbClr val="B75640"/>
              </a:buClr>
              <a:buSzPts val="1440"/>
              <a:buFont typeface="Georgia"/>
              <a:buChar char="•"/>
              <a:defRPr b="0" i="0" sz="1600" u="none" cap="none" strike="noStrike">
                <a:solidFill>
                  <a:schemeClr val="dk1"/>
                </a:solidFill>
                <a:latin typeface="Georgia"/>
                <a:ea typeface="Georgia"/>
                <a:cs typeface="Georgia"/>
                <a:sym typeface="Georgia"/>
              </a:defRPr>
            </a:lvl7pPr>
            <a:lvl8pPr indent="-330200" lvl="7" marL="3657600" marR="0" rtl="0" algn="l">
              <a:spcBef>
                <a:spcPts val="320"/>
              </a:spcBef>
              <a:spcAft>
                <a:spcPts val="0"/>
              </a:spcAft>
              <a:buClr>
                <a:srgbClr val="7A6B62"/>
              </a:buClr>
              <a:buSzPts val="1600"/>
              <a:buFont typeface="Georgia"/>
              <a:buChar char="•"/>
              <a:defRPr b="0" i="0" sz="1600" u="none" cap="none" strike="noStrike">
                <a:solidFill>
                  <a:schemeClr val="dk1"/>
                </a:solidFill>
                <a:latin typeface="Georgia"/>
                <a:ea typeface="Georgia"/>
                <a:cs typeface="Georgia"/>
                <a:sym typeface="Georgia"/>
              </a:defRPr>
            </a:lvl8pPr>
            <a:lvl9pPr indent="-308609" lvl="8" marL="4114800" marR="0" rtl="0" algn="l">
              <a:spcBef>
                <a:spcPts val="280"/>
              </a:spcBef>
              <a:spcAft>
                <a:spcPts val="0"/>
              </a:spcAft>
              <a:buClr>
                <a:srgbClr val="B29D00"/>
              </a:buClr>
              <a:buSzPts val="1260"/>
              <a:buFont typeface="Georgia"/>
              <a:buChar char="•"/>
              <a:defRPr b="0" i="0" sz="1400" u="none" cap="none" strike="noStrike">
                <a:solidFill>
                  <a:schemeClr val="dk1"/>
                </a:solidFill>
                <a:latin typeface="Georgia"/>
                <a:ea typeface="Georgia"/>
                <a:cs typeface="Georgia"/>
                <a:sym typeface="Georgi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libserv6-dev.princeton.edu/annotation/" TargetMode="External"/><Relationship Id="rId4" Type="http://schemas.openxmlformats.org/officeDocument/2006/relationships/hyperlink" Target="http://libserv6-dev.princeton.edu/basex/static/anno/basic.html" TargetMode="External"/><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3"/>
          <p:cNvSpPr txBox="1"/>
          <p:nvPr>
            <p:ph idx="11" type="ftr"/>
          </p:nvPr>
        </p:nvSpPr>
        <p:spPr>
          <a:xfrm>
            <a:off x="4848950" y="6356350"/>
            <a:ext cx="3761700" cy="365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850"/>
              <a:t>SWIB Hamburg, December 3 2017</a:t>
            </a:r>
            <a:endParaRPr sz="1850">
              <a:solidFill>
                <a:srgbClr val="FFFFFF"/>
              </a:solidFill>
              <a:latin typeface="Georgia"/>
              <a:ea typeface="Georgia"/>
              <a:cs typeface="Georgia"/>
              <a:sym typeface="Georgia"/>
            </a:endParaRPr>
          </a:p>
        </p:txBody>
      </p:sp>
      <p:sp>
        <p:nvSpPr>
          <p:cNvPr id="168" name="Google Shape;168;p13"/>
          <p:cNvSpPr txBox="1"/>
          <p:nvPr>
            <p:ph idx="1" type="body"/>
          </p:nvPr>
        </p:nvSpPr>
        <p:spPr>
          <a:xfrm>
            <a:off x="381000" y="1905000"/>
            <a:ext cx="8229600" cy="39925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2295"/>
              <a:buFont typeface="Noto Sans Symbols"/>
              <a:buNone/>
            </a:pPr>
            <a:r>
              <a:t/>
            </a:r>
            <a:endParaRPr b="0" i="0" sz="2700" u="none" cap="none" strike="noStrike">
              <a:solidFill>
                <a:schemeClr val="dk1"/>
              </a:solidFill>
              <a:latin typeface="Georgia"/>
              <a:ea typeface="Georgia"/>
              <a:cs typeface="Georgia"/>
              <a:sym typeface="Georgia"/>
            </a:endParaRPr>
          </a:p>
          <a:p>
            <a:pPr indent="0" lvl="0" marL="0" marR="0" rtl="0" algn="ctr">
              <a:spcBef>
                <a:spcPts val="540"/>
              </a:spcBef>
              <a:spcAft>
                <a:spcPts val="0"/>
              </a:spcAft>
              <a:buClr>
                <a:schemeClr val="accent1"/>
              </a:buClr>
              <a:buSzPts val="2295"/>
              <a:buFont typeface="Noto Sans Symbols"/>
              <a:buNone/>
            </a:pPr>
            <a:r>
              <a:rPr b="0" i="0" lang="en-US" sz="2700" u="none" cap="none" strike="noStrike">
                <a:solidFill>
                  <a:schemeClr val="dk1"/>
                </a:solidFill>
                <a:latin typeface="Georgia"/>
                <a:ea typeface="Georgia"/>
                <a:cs typeface="Georgia"/>
                <a:sym typeface="Georgia"/>
              </a:rPr>
              <a:t>Towards Linked Data </a:t>
            </a:r>
            <a:endParaRPr/>
          </a:p>
          <a:p>
            <a:pPr indent="0" lvl="0" marL="0" marR="0" rtl="0" algn="ctr">
              <a:spcBef>
                <a:spcPts val="540"/>
              </a:spcBef>
              <a:spcAft>
                <a:spcPts val="0"/>
              </a:spcAft>
              <a:buClr>
                <a:schemeClr val="accent1"/>
              </a:buClr>
              <a:buSzPts val="2295"/>
              <a:buFont typeface="Noto Sans Symbols"/>
              <a:buNone/>
            </a:pPr>
            <a:r>
              <a:rPr b="0" i="0" lang="en-US" sz="2700" u="none" cap="none" strike="noStrike">
                <a:solidFill>
                  <a:schemeClr val="dk1"/>
                </a:solidFill>
                <a:latin typeface="Georgia"/>
                <a:ea typeface="Georgia"/>
                <a:cs typeface="Georgia"/>
                <a:sym typeface="Georgia"/>
              </a:rPr>
              <a:t>in </a:t>
            </a:r>
            <a:endParaRPr/>
          </a:p>
          <a:p>
            <a:pPr indent="0" lvl="0" marL="0" marR="0" rtl="0" algn="ctr">
              <a:spcBef>
                <a:spcPts val="540"/>
              </a:spcBef>
              <a:spcAft>
                <a:spcPts val="0"/>
              </a:spcAft>
              <a:buClr>
                <a:schemeClr val="accent1"/>
              </a:buClr>
              <a:buSzPts val="2295"/>
              <a:buFont typeface="Noto Sans Symbols"/>
              <a:buNone/>
            </a:pPr>
            <a:r>
              <a:rPr b="0" i="0" lang="en-US" sz="2700" u="none" cap="none" strike="noStrike">
                <a:solidFill>
                  <a:schemeClr val="dk1"/>
                </a:solidFill>
                <a:latin typeface="Georgia"/>
                <a:ea typeface="Georgia"/>
                <a:cs typeface="Georgia"/>
                <a:sym typeface="Georgia"/>
              </a:rPr>
              <a:t>Special Collections Cataloging</a:t>
            </a:r>
            <a:endParaRPr/>
          </a:p>
          <a:p>
            <a:pPr indent="0" lvl="0" marL="0" marR="0" rtl="0" algn="ctr">
              <a:spcBef>
                <a:spcPts val="540"/>
              </a:spcBef>
              <a:spcAft>
                <a:spcPts val="0"/>
              </a:spcAft>
              <a:buClr>
                <a:schemeClr val="accent1"/>
              </a:buClr>
              <a:buSzPts val="2295"/>
              <a:buFont typeface="Noto Sans Symbols"/>
              <a:buNone/>
            </a:pPr>
            <a:r>
              <a:t/>
            </a:r>
            <a:endParaRPr/>
          </a:p>
          <a:p>
            <a:pPr indent="0" lvl="0" marL="0" marR="0" rtl="0" algn="ctr">
              <a:spcBef>
                <a:spcPts val="540"/>
              </a:spcBef>
              <a:spcAft>
                <a:spcPts val="0"/>
              </a:spcAft>
              <a:buClr>
                <a:schemeClr val="accent1"/>
              </a:buClr>
              <a:buSzPts val="2295"/>
              <a:buFont typeface="Noto Sans Symbols"/>
              <a:buNone/>
            </a:pPr>
            <a:r>
              <a:t/>
            </a:r>
            <a:endParaRPr/>
          </a:p>
          <a:p>
            <a:pPr indent="0" lvl="0" marL="0" marR="0" rtl="0" algn="ctr">
              <a:spcBef>
                <a:spcPts val="480"/>
              </a:spcBef>
              <a:spcAft>
                <a:spcPts val="0"/>
              </a:spcAft>
              <a:buClr>
                <a:schemeClr val="accent1"/>
              </a:buClr>
              <a:buSzPts val="2040"/>
              <a:buFont typeface="Noto Sans Symbols"/>
              <a:buNone/>
            </a:pPr>
            <a:r>
              <a:rPr b="0" i="0" lang="en-US" sz="2200" u="none" cap="none" strike="noStrike">
                <a:solidFill>
                  <a:schemeClr val="dk1"/>
                </a:solidFill>
                <a:latin typeface="Georgia"/>
                <a:ea typeface="Georgia"/>
                <a:cs typeface="Georgia"/>
                <a:sym typeface="Georgia"/>
              </a:rPr>
              <a:t>Regine Heberlein (Princeton University)</a:t>
            </a:r>
            <a:endParaRPr b="0" i="0" sz="2200" u="none" cap="none" strike="noStrike">
              <a:solidFill>
                <a:schemeClr val="dk1"/>
              </a:solidFill>
              <a:latin typeface="Georgia"/>
              <a:ea typeface="Georgia"/>
              <a:cs typeface="Georgia"/>
              <a:sym typeface="Georgia"/>
            </a:endParaRPr>
          </a:p>
        </p:txBody>
      </p:sp>
      <p:sp>
        <p:nvSpPr>
          <p:cNvPr id="169" name="Google Shape;169;p13"/>
          <p:cNvSpPr txBox="1"/>
          <p:nvPr/>
        </p:nvSpPr>
        <p:spPr>
          <a:xfrm>
            <a:off x="228600" y="295870"/>
            <a:ext cx="86868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5200">
                <a:solidFill>
                  <a:srgbClr val="546D79"/>
                </a:solidFill>
                <a:latin typeface="Georgia"/>
                <a:ea typeface="Georgia"/>
                <a:cs typeface="Georgia"/>
                <a:sym typeface="Georgia"/>
              </a:rPr>
              <a:t>De l’Une à l’Autre</a:t>
            </a:r>
            <a:endParaRPr sz="5200">
              <a:solidFill>
                <a:srgbClr val="546D79"/>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22"/>
          <p:cNvPicPr preferRelativeResize="0"/>
          <p:nvPr/>
        </p:nvPicPr>
        <p:blipFill rotWithShape="1">
          <a:blip r:embed="rId3">
            <a:alphaModFix/>
          </a:blip>
          <a:srcRect b="0" l="0" r="0" t="0"/>
          <a:stretch/>
        </p:blipFill>
        <p:spPr>
          <a:xfrm>
            <a:off x="147637" y="204517"/>
            <a:ext cx="8839200" cy="1371600"/>
          </a:xfrm>
          <a:prstGeom prst="rect">
            <a:avLst/>
          </a:prstGeom>
          <a:noFill/>
          <a:ln>
            <a:noFill/>
          </a:ln>
        </p:spPr>
      </p:pic>
      <p:sp>
        <p:nvSpPr>
          <p:cNvPr id="251" name="Google Shape;251;p22"/>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pic>
        <p:nvPicPr>
          <p:cNvPr id="252" name="Google Shape;252;p22"/>
          <p:cNvPicPr preferRelativeResize="0"/>
          <p:nvPr>
            <p:ph idx="1" type="body"/>
          </p:nvPr>
        </p:nvPicPr>
        <p:blipFill rotWithShape="1">
          <a:blip r:embed="rId4">
            <a:alphaModFix/>
          </a:blip>
          <a:srcRect b="0" l="0" r="0" t="0"/>
          <a:stretch/>
        </p:blipFill>
        <p:spPr>
          <a:xfrm>
            <a:off x="1" y="501098"/>
            <a:ext cx="9144000" cy="5239937"/>
          </a:xfrm>
          <a:prstGeom prst="rect">
            <a:avLst/>
          </a:prstGeom>
          <a:noFill/>
          <a:ln cap="flat" cmpd="sng" w="9525">
            <a:solidFill>
              <a:srgbClr val="546D79"/>
            </a:solidFill>
            <a:prstDash val="solid"/>
            <a:miter lim="800000"/>
            <a:headEnd len="sm" w="sm" type="none"/>
            <a:tailEnd len="sm" w="sm" type="none"/>
          </a:ln>
        </p:spPr>
      </p:pic>
      <p:sp>
        <p:nvSpPr>
          <p:cNvPr id="253" name="Google Shape;253;p22"/>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23"/>
          <p:cNvPicPr preferRelativeResize="0"/>
          <p:nvPr/>
        </p:nvPicPr>
        <p:blipFill rotWithShape="1">
          <a:blip r:embed="rId3">
            <a:alphaModFix/>
          </a:blip>
          <a:srcRect b="0" l="0" r="0" t="0"/>
          <a:stretch/>
        </p:blipFill>
        <p:spPr>
          <a:xfrm>
            <a:off x="171450" y="152400"/>
            <a:ext cx="8839200" cy="1371600"/>
          </a:xfrm>
          <a:prstGeom prst="rect">
            <a:avLst/>
          </a:prstGeom>
          <a:noFill/>
          <a:ln>
            <a:noFill/>
          </a:ln>
        </p:spPr>
      </p:pic>
      <p:sp>
        <p:nvSpPr>
          <p:cNvPr id="260" name="Google Shape;260;p23"/>
          <p:cNvSpPr txBox="1"/>
          <p:nvPr>
            <p:ph idx="1" type="body"/>
          </p:nvPr>
        </p:nvSpPr>
        <p:spPr>
          <a:xfrm>
            <a:off x="457200" y="304800"/>
            <a:ext cx="8229600" cy="624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ex:anno2</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a                oa:Annotation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dcterms:creator  &lt;https://library.princeton.edu/tsd/cams/ld4p&gt;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oa:hasBody       ex:body2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oa:hasTarget     [ oa:hasSource  ex:body1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oa:hasScope   ex:anno1 , ex:pageX , ex:item1</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oa:motivatedBy   oa:describing .</a:t>
            </a:r>
            <a:endParaRPr/>
          </a:p>
          <a:p>
            <a:pPr indent="0" lvl="0" marL="0" marR="0" rtl="0" algn="l">
              <a:spcBef>
                <a:spcPts val="320"/>
              </a:spcBef>
              <a:spcAft>
                <a:spcPts val="0"/>
              </a:spcAft>
              <a:buClr>
                <a:schemeClr val="accent1"/>
              </a:buClr>
              <a:buSzPts val="1360"/>
              <a:buFont typeface="Noto Sans Symbols"/>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ex:body2</a:t>
            </a:r>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a                 ex:Annotation , oa:TextualBody , dctypes:Text ;</a:t>
            </a:r>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rdf:value         "hypocrite!" ;</a:t>
            </a:r>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dcterms:creator   &lt;http://viaf.org/viaf/88958529&gt; ;</a:t>
            </a:r>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dcterms:language  "fr" ;</a:t>
            </a:r>
            <a:endParaRPr/>
          </a:p>
          <a:p>
            <a:pPr indent="0" lvl="0" marL="0" marR="0" rtl="0" algn="l">
              <a:spcBef>
                <a:spcPts val="320"/>
              </a:spcBef>
              <a:spcAft>
                <a:spcPts val="0"/>
              </a:spcAft>
              <a:buClr>
                <a:schemeClr val="accent1"/>
              </a:buClr>
              <a:buSzPts val="1360"/>
              <a:buFont typeface="Noto Sans Symbols"/>
              <a:buNone/>
            </a:pPr>
            <a:r>
              <a:rPr b="0" i="0" lang="en-US" sz="1600" u="none" cap="none" strike="noStrike">
                <a:solidFill>
                  <a:schemeClr val="dk1"/>
                </a:solidFill>
                <a:latin typeface="Arial"/>
                <a:ea typeface="Arial"/>
                <a:cs typeface="Arial"/>
                <a:sym typeface="Arial"/>
              </a:rPr>
              <a:t>       oa:hasPurpose     oa:commenting .</a:t>
            </a:r>
            <a:endParaRPr/>
          </a:p>
          <a:p>
            <a:pPr indent="0" lvl="0" marL="0" marR="0" rtl="0" algn="l">
              <a:spcBef>
                <a:spcPts val="540"/>
              </a:spcBef>
              <a:spcAft>
                <a:spcPts val="0"/>
              </a:spcAft>
              <a:buClr>
                <a:schemeClr val="accent1"/>
              </a:buClr>
              <a:buSzPts val="2295"/>
              <a:buFont typeface="Noto Sans Symbols"/>
              <a:buNone/>
            </a:pPr>
            <a:br>
              <a:rPr b="0" i="0" lang="en-US" sz="2700" u="none" cap="none" strike="noStrike">
                <a:solidFill>
                  <a:schemeClr val="dk1"/>
                </a:solidFill>
                <a:latin typeface="Georgia"/>
                <a:ea typeface="Georgia"/>
                <a:cs typeface="Georgia"/>
                <a:sym typeface="Georgia"/>
              </a:rPr>
            </a:br>
            <a:br>
              <a:rPr b="0" i="0" lang="en-US" sz="2700" u="none" cap="none" strike="noStrike">
                <a:solidFill>
                  <a:schemeClr val="dk1"/>
                </a:solidFill>
                <a:latin typeface="Georgia"/>
                <a:ea typeface="Georgia"/>
                <a:cs typeface="Georgia"/>
                <a:sym typeface="Georgia"/>
              </a:rPr>
            </a:br>
            <a:br>
              <a:rPr b="0" i="0" lang="en-US" sz="2700" u="none" cap="none" strike="noStrike">
                <a:solidFill>
                  <a:schemeClr val="dk1"/>
                </a:solidFill>
                <a:latin typeface="Georgia"/>
                <a:ea typeface="Georgia"/>
                <a:cs typeface="Georgia"/>
                <a:sym typeface="Georgia"/>
              </a:rPr>
            </a:br>
            <a:endParaRPr b="0" i="0" sz="2700" u="none" cap="none" strike="noStrike">
              <a:solidFill>
                <a:schemeClr val="dk1"/>
              </a:solidFill>
              <a:latin typeface="Georgia"/>
              <a:ea typeface="Georgia"/>
              <a:cs typeface="Georgia"/>
              <a:sym typeface="Georgia"/>
            </a:endParaRPr>
          </a:p>
        </p:txBody>
      </p:sp>
      <p:sp>
        <p:nvSpPr>
          <p:cNvPr id="261" name="Google Shape;261;p23"/>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rPr b="0" i="0" lang="en-US" sz="3300" u="none" cap="none" strike="noStrike">
                <a:solidFill>
                  <a:srgbClr val="7A9798"/>
                </a:solidFill>
                <a:latin typeface="Georgia"/>
                <a:ea typeface="Georgia"/>
                <a:cs typeface="Georgia"/>
                <a:sym typeface="Georgia"/>
              </a:rPr>
              <a:t>Theoretical Roadmap</a:t>
            </a:r>
            <a:endParaRPr b="0" i="0" sz="3300" u="none" cap="none" strike="noStrike">
              <a:solidFill>
                <a:srgbClr val="7A9798"/>
              </a:solidFill>
              <a:latin typeface="Georgia"/>
              <a:ea typeface="Georgia"/>
              <a:cs typeface="Georgia"/>
              <a:sym typeface="Georgia"/>
            </a:endParaRPr>
          </a:p>
        </p:txBody>
      </p:sp>
      <p:pic>
        <p:nvPicPr>
          <p:cNvPr id="268" name="Google Shape;268;p24"/>
          <p:cNvPicPr preferRelativeResize="0"/>
          <p:nvPr>
            <p:ph idx="1" type="body"/>
          </p:nvPr>
        </p:nvPicPr>
        <p:blipFill rotWithShape="1">
          <a:blip r:embed="rId3">
            <a:alphaModFix/>
          </a:blip>
          <a:srcRect b="0" l="1965" r="2332" t="0"/>
          <a:stretch/>
        </p:blipFill>
        <p:spPr>
          <a:xfrm>
            <a:off x="385763" y="1828800"/>
            <a:ext cx="8401050" cy="4117912"/>
          </a:xfrm>
          <a:prstGeom prst="rect">
            <a:avLst/>
          </a:prstGeom>
          <a:noFill/>
          <a:ln cap="flat" cmpd="sng" w="9525">
            <a:solidFill>
              <a:srgbClr val="546D79"/>
            </a:solidFill>
            <a:prstDash val="solid"/>
            <a:miter lim="800000"/>
            <a:headEnd len="sm" w="sm" type="none"/>
            <a:tailEnd len="sm" w="sm" type="none"/>
          </a:ln>
        </p:spPr>
      </p:pic>
      <p:sp>
        <p:nvSpPr>
          <p:cNvPr id="269" name="Google Shape;269;p24"/>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5"/>
          <p:cNvSpPr txBox="1"/>
          <p:nvPr>
            <p:ph type="title"/>
          </p:nvPr>
        </p:nvSpPr>
        <p:spPr>
          <a:xfrm>
            <a:off x="457200" y="274638"/>
            <a:ext cx="8229600" cy="79216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rPr b="0" i="0" lang="en-US" sz="3300" u="none" cap="none" strike="noStrike">
                <a:solidFill>
                  <a:srgbClr val="7A9798"/>
                </a:solidFill>
                <a:latin typeface="Georgia"/>
                <a:ea typeface="Georgia"/>
                <a:cs typeface="Georgia"/>
                <a:sym typeface="Georgia"/>
              </a:rPr>
              <a:t>Actual Data Acrobatics</a:t>
            </a:r>
            <a:endParaRPr b="0" i="0" sz="3300" u="none" cap="none" strike="noStrike">
              <a:solidFill>
                <a:srgbClr val="7A9798"/>
              </a:solidFill>
              <a:latin typeface="Georgia"/>
              <a:ea typeface="Georgia"/>
              <a:cs typeface="Georgia"/>
              <a:sym typeface="Georgia"/>
            </a:endParaRPr>
          </a:p>
        </p:txBody>
      </p:sp>
      <p:pic>
        <p:nvPicPr>
          <p:cNvPr id="276" name="Google Shape;276;p25"/>
          <p:cNvPicPr preferRelativeResize="0"/>
          <p:nvPr>
            <p:ph idx="1" type="body"/>
          </p:nvPr>
        </p:nvPicPr>
        <p:blipFill rotWithShape="1">
          <a:blip r:embed="rId3">
            <a:alphaModFix/>
          </a:blip>
          <a:srcRect b="0" l="0" r="0" t="0"/>
          <a:stretch/>
        </p:blipFill>
        <p:spPr>
          <a:xfrm>
            <a:off x="723258" y="1600200"/>
            <a:ext cx="7760700" cy="4800600"/>
          </a:xfrm>
          <a:prstGeom prst="rect">
            <a:avLst/>
          </a:prstGeom>
          <a:noFill/>
          <a:ln>
            <a:noFill/>
          </a:ln>
        </p:spPr>
      </p:pic>
      <p:sp>
        <p:nvSpPr>
          <p:cNvPr id="277" name="Google Shape;277;p25"/>
          <p:cNvSpPr txBox="1"/>
          <p:nvPr>
            <p:ph idx="11" type="ftr"/>
          </p:nvPr>
        </p:nvSpPr>
        <p:spPr>
          <a:xfrm>
            <a:off x="2667000" y="6400800"/>
            <a:ext cx="3581400" cy="3657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Georgia"/>
                <a:ea typeface="Georgia"/>
                <a:cs typeface="Georgia"/>
                <a:sym typeface="Georgia"/>
              </a:rPr>
              <a:t>Graphic: Peter Green, Princeton University</a:t>
            </a:r>
            <a:endParaRPr sz="1200">
              <a:solidFill>
                <a:srgbClr val="FFFFFF"/>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rPr lang="en-US"/>
              <a:t>“</a:t>
            </a:r>
            <a:r>
              <a:rPr b="0" i="0" lang="en-US" sz="3300" u="none" cap="none" strike="noStrike">
                <a:solidFill>
                  <a:srgbClr val="7A9798"/>
                </a:solidFill>
                <a:latin typeface="Georgia"/>
                <a:ea typeface="Georgia"/>
                <a:cs typeface="Georgia"/>
                <a:sym typeface="Georgia"/>
              </a:rPr>
              <a:t>MacGyver Ware</a:t>
            </a:r>
            <a:r>
              <a:rPr lang="en-US"/>
              <a:t>”</a:t>
            </a:r>
            <a:r>
              <a:rPr b="0" i="0" lang="en-US" sz="3300" u="none" cap="none" strike="noStrike">
                <a:solidFill>
                  <a:srgbClr val="7A9798"/>
                </a:solidFill>
                <a:latin typeface="Georgia"/>
                <a:ea typeface="Georgia"/>
                <a:cs typeface="Georgia"/>
                <a:sym typeface="Georgia"/>
              </a:rPr>
              <a:t> Data Editor</a:t>
            </a:r>
            <a:endParaRPr b="0" i="0" sz="3300" u="none" cap="none" strike="noStrike">
              <a:solidFill>
                <a:srgbClr val="7A9798"/>
              </a:solidFill>
              <a:latin typeface="Georgia"/>
              <a:ea typeface="Georgia"/>
              <a:cs typeface="Georgia"/>
              <a:sym typeface="Georgia"/>
            </a:endParaRPr>
          </a:p>
        </p:txBody>
      </p:sp>
      <p:sp>
        <p:nvSpPr>
          <p:cNvPr id="284" name="Google Shape;284;p26"/>
          <p:cNvSpPr txBox="1"/>
          <p:nvPr>
            <p:ph idx="1" type="body"/>
          </p:nvPr>
        </p:nvSpPr>
        <p:spPr>
          <a:xfrm>
            <a:off x="301752" y="1527048"/>
            <a:ext cx="8503800" cy="457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2295"/>
              <a:buFont typeface="Noto Sans Symbols"/>
              <a:buNone/>
            </a:pPr>
            <a:r>
              <a:t/>
            </a:r>
            <a:endParaRPr b="0" i="0" sz="2700" u="sng" cap="none" strike="noStrike">
              <a:solidFill>
                <a:schemeClr val="hlink"/>
              </a:solidFill>
              <a:latin typeface="Georgia"/>
              <a:ea typeface="Georgia"/>
              <a:cs typeface="Georgia"/>
              <a:sym typeface="Georgia"/>
              <a:hlinkClick r:id="rId3"/>
            </a:endParaRPr>
          </a:p>
          <a:p>
            <a:pPr indent="0" lvl="0" marL="0" rtl="0" algn="l">
              <a:spcBef>
                <a:spcPts val="540"/>
              </a:spcBef>
              <a:spcAft>
                <a:spcPts val="0"/>
              </a:spcAft>
              <a:buClr>
                <a:schemeClr val="accent1"/>
              </a:buClr>
              <a:buSzPts val="2295"/>
              <a:buFont typeface="Noto Sans Symbols"/>
              <a:buNone/>
            </a:pPr>
            <a:r>
              <a:t/>
            </a:r>
            <a:endParaRPr b="0" i="0" sz="2700" u="sng" cap="none" strike="noStrike">
              <a:solidFill>
                <a:schemeClr val="hlink"/>
              </a:solidFill>
              <a:latin typeface="Georgia"/>
              <a:ea typeface="Georgia"/>
              <a:cs typeface="Georgia"/>
              <a:sym typeface="Georgia"/>
              <a:hlinkClick r:id="rId4"/>
            </a:endParaRPr>
          </a:p>
        </p:txBody>
      </p:sp>
      <p:sp>
        <p:nvSpPr>
          <p:cNvPr id="285" name="Google Shape;285;p26"/>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pic>
        <p:nvPicPr>
          <p:cNvPr id="286" name="Google Shape;286;p26"/>
          <p:cNvPicPr preferRelativeResize="0"/>
          <p:nvPr/>
        </p:nvPicPr>
        <p:blipFill>
          <a:blip r:embed="rId5">
            <a:alphaModFix/>
          </a:blip>
          <a:stretch>
            <a:fillRect/>
          </a:stretch>
        </p:blipFill>
        <p:spPr>
          <a:xfrm>
            <a:off x="304800" y="1548192"/>
            <a:ext cx="8503799" cy="45622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7"/>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294" name="Google Shape;294;p27"/>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295" name="Google Shape;295;p27"/>
          <p:cNvPicPr preferRelativeResize="0"/>
          <p:nvPr/>
        </p:nvPicPr>
        <p:blipFill>
          <a:blip r:embed="rId4">
            <a:alphaModFix/>
          </a:blip>
          <a:stretch>
            <a:fillRect/>
          </a:stretch>
        </p:blipFill>
        <p:spPr>
          <a:xfrm>
            <a:off x="225550" y="1181082"/>
            <a:ext cx="8689849" cy="37023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28"/>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sp>
        <p:nvSpPr>
          <p:cNvPr id="302" name="Google Shape;302;p28"/>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28"/>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04" name="Google Shape;304;p28"/>
          <p:cNvPicPr preferRelativeResize="0"/>
          <p:nvPr/>
        </p:nvPicPr>
        <p:blipFill>
          <a:blip r:embed="rId4">
            <a:alphaModFix/>
          </a:blip>
          <a:stretch>
            <a:fillRect/>
          </a:stretch>
        </p:blipFill>
        <p:spPr>
          <a:xfrm>
            <a:off x="999550" y="295275"/>
            <a:ext cx="7306249" cy="638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29"/>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sz="1100"/>
          </a:p>
        </p:txBody>
      </p:sp>
      <p:pic>
        <p:nvPicPr>
          <p:cNvPr id="312" name="Google Shape;312;p29"/>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313" name="Google Shape;313;p29"/>
          <p:cNvPicPr preferRelativeResize="0"/>
          <p:nvPr/>
        </p:nvPicPr>
        <p:blipFill>
          <a:blip r:embed="rId4">
            <a:alphaModFix/>
          </a:blip>
          <a:stretch>
            <a:fillRect/>
          </a:stretch>
        </p:blipFill>
        <p:spPr>
          <a:xfrm>
            <a:off x="742950" y="55025"/>
            <a:ext cx="7553324" cy="6955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20" name="Google Shape;320;p30"/>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21" name="Google Shape;321;p30"/>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322" name="Google Shape;322;p30"/>
          <p:cNvPicPr preferRelativeResize="0"/>
          <p:nvPr/>
        </p:nvPicPr>
        <p:blipFill>
          <a:blip r:embed="rId4">
            <a:alphaModFix/>
          </a:blip>
          <a:stretch>
            <a:fillRect/>
          </a:stretch>
        </p:blipFill>
        <p:spPr>
          <a:xfrm>
            <a:off x="381000" y="895725"/>
            <a:ext cx="8374926" cy="4572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1"/>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1"/>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30" name="Google Shape;330;p31"/>
          <p:cNvPicPr preferRelativeResize="0"/>
          <p:nvPr/>
        </p:nvPicPr>
        <p:blipFill>
          <a:blip r:embed="rId3">
            <a:alphaModFix/>
          </a:blip>
          <a:stretch>
            <a:fillRect/>
          </a:stretch>
        </p:blipFill>
        <p:spPr>
          <a:xfrm>
            <a:off x="361550" y="2976826"/>
            <a:ext cx="8440900" cy="3225574"/>
          </a:xfrm>
          <a:prstGeom prst="rect">
            <a:avLst/>
          </a:prstGeom>
          <a:noFill/>
          <a:ln>
            <a:noFill/>
          </a:ln>
        </p:spPr>
      </p:pic>
      <p:pic>
        <p:nvPicPr>
          <p:cNvPr id="331" name="Google Shape;331;p31"/>
          <p:cNvPicPr preferRelativeResize="0"/>
          <p:nvPr/>
        </p:nvPicPr>
        <p:blipFill rotWithShape="1">
          <a:blip r:embed="rId4">
            <a:alphaModFix/>
          </a:blip>
          <a:srcRect b="0" l="0" r="0" t="0"/>
          <a:stretch/>
        </p:blipFill>
        <p:spPr>
          <a:xfrm>
            <a:off x="162400" y="152400"/>
            <a:ext cx="8839200" cy="1371600"/>
          </a:xfrm>
          <a:prstGeom prst="rect">
            <a:avLst/>
          </a:prstGeom>
          <a:noFill/>
          <a:ln>
            <a:noFill/>
          </a:ln>
        </p:spPr>
      </p:pic>
      <p:pic>
        <p:nvPicPr>
          <p:cNvPr id="332" name="Google Shape;332;p31"/>
          <p:cNvPicPr preferRelativeResize="0"/>
          <p:nvPr/>
        </p:nvPicPr>
        <p:blipFill>
          <a:blip r:embed="rId5">
            <a:alphaModFix/>
          </a:blip>
          <a:stretch>
            <a:fillRect/>
          </a:stretch>
        </p:blipFill>
        <p:spPr>
          <a:xfrm>
            <a:off x="268050" y="544477"/>
            <a:ext cx="8534400" cy="18253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4"/>
          <p:cNvSpPr txBox="1"/>
          <p:nvPr>
            <p:ph type="title"/>
          </p:nvPr>
        </p:nvSpPr>
        <p:spPr>
          <a:xfrm>
            <a:off x="228600" y="274638"/>
            <a:ext cx="7086600" cy="86836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4860"/>
              <a:buFont typeface="Georgia"/>
              <a:buNone/>
            </a:pPr>
            <a:r>
              <a:rPr b="0" i="0" lang="en-US" sz="4860" u="none" cap="none" strike="noStrike">
                <a:solidFill>
                  <a:srgbClr val="7A9798"/>
                </a:solidFill>
                <a:latin typeface="Georgia"/>
                <a:ea typeface="Georgia"/>
                <a:cs typeface="Georgia"/>
                <a:sym typeface="Georgia"/>
              </a:rPr>
              <a:t>LD4P@PUL</a:t>
            </a:r>
            <a:endParaRPr b="0" i="0" sz="4860" u="none" cap="none" strike="noStrike">
              <a:solidFill>
                <a:srgbClr val="7A9798"/>
              </a:solidFill>
              <a:latin typeface="Georgia"/>
              <a:ea typeface="Georgia"/>
              <a:cs typeface="Georgia"/>
              <a:sym typeface="Georgia"/>
            </a:endParaRPr>
          </a:p>
        </p:txBody>
      </p:sp>
      <p:sp>
        <p:nvSpPr>
          <p:cNvPr id="176" name="Google Shape;176;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90000"/>
              </a:lnSpc>
              <a:spcBef>
                <a:spcPts val="0"/>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Joyce Bell (project lead)</a:t>
            </a:r>
            <a:endParaRPr b="0" i="0" sz="2497" u="none" cap="none" strike="noStrike">
              <a:solidFill>
                <a:schemeClr val="dk1"/>
              </a:solidFill>
              <a:latin typeface="Georgia"/>
              <a:ea typeface="Georgia"/>
              <a:cs typeface="Georgia"/>
              <a:sym typeface="Georgia"/>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Cataloging &amp; Metadata Services Director</a:t>
            </a:r>
            <a:endParaRPr b="0" i="1" sz="2035" u="none" cap="none" strike="noStrike">
              <a:solidFill>
                <a:schemeClr val="dk2"/>
              </a:solidFill>
              <a:latin typeface="Georgia"/>
              <a:ea typeface="Georgia"/>
              <a:cs typeface="Georgia"/>
              <a:sym typeface="Georgia"/>
            </a:endParaRPr>
          </a:p>
          <a:p>
            <a:pPr indent="-274320" lvl="0" marL="274320" marR="0" rtl="0" algn="l">
              <a:lnSpc>
                <a:spcPct val="90000"/>
              </a:lnSpc>
              <a:spcBef>
                <a:spcPts val="499"/>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Jennifer Baxmeyer</a:t>
            </a:r>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Leader, Electronic Resources Team</a:t>
            </a:r>
            <a:endParaRPr b="0" i="1" sz="2035" u="none" cap="none" strike="noStrike">
              <a:solidFill>
                <a:schemeClr val="dk2"/>
              </a:solidFill>
              <a:latin typeface="Georgia"/>
              <a:ea typeface="Georgia"/>
              <a:cs typeface="Georgia"/>
              <a:sym typeface="Georgia"/>
            </a:endParaRPr>
          </a:p>
          <a:p>
            <a:pPr indent="-274320" lvl="0" marL="274320" marR="0" rtl="0" algn="l">
              <a:lnSpc>
                <a:spcPct val="90000"/>
              </a:lnSpc>
              <a:spcBef>
                <a:spcPts val="499"/>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Peter Green</a:t>
            </a:r>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Cataloging &amp; Metadata Technology Specialist</a:t>
            </a:r>
            <a:endParaRPr b="0" i="1" sz="2035" u="none" cap="none" strike="noStrike">
              <a:solidFill>
                <a:schemeClr val="dk2"/>
              </a:solidFill>
              <a:latin typeface="Georgia"/>
              <a:ea typeface="Georgia"/>
              <a:cs typeface="Georgia"/>
              <a:sym typeface="Georgia"/>
            </a:endParaRPr>
          </a:p>
          <a:p>
            <a:pPr indent="-274320" lvl="0" marL="274320" marR="0" rtl="0" algn="l">
              <a:lnSpc>
                <a:spcPct val="90000"/>
              </a:lnSpc>
              <a:spcBef>
                <a:spcPts val="499"/>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Lidia Santarelli</a:t>
            </a:r>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Metadata Librarian, Modern Greek Specialty</a:t>
            </a:r>
            <a:endParaRPr b="0" i="1" sz="2035" u="none" cap="none" strike="noStrike">
              <a:solidFill>
                <a:schemeClr val="dk2"/>
              </a:solidFill>
              <a:latin typeface="Georgia"/>
              <a:ea typeface="Georgia"/>
              <a:cs typeface="Georgia"/>
              <a:sym typeface="Georgia"/>
            </a:endParaRPr>
          </a:p>
          <a:p>
            <a:pPr indent="-274320" lvl="0" marL="274320" marR="0" rtl="0" algn="l">
              <a:lnSpc>
                <a:spcPct val="90000"/>
              </a:lnSpc>
              <a:spcBef>
                <a:spcPts val="499"/>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Regine Heberlein</a:t>
            </a:r>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Principal Cataloger </a:t>
            </a:r>
            <a:r>
              <a:rPr i="1" lang="en-US" sz="2035"/>
              <a:t>&amp;</a:t>
            </a:r>
            <a:r>
              <a:rPr b="0" i="1" lang="en-US" sz="2035" u="none" cap="none" strike="noStrike">
                <a:solidFill>
                  <a:schemeClr val="dk2"/>
                </a:solidFill>
                <a:latin typeface="Georgia"/>
                <a:ea typeface="Georgia"/>
                <a:cs typeface="Georgia"/>
                <a:sym typeface="Georgia"/>
              </a:rPr>
              <a:t> Metadata Analyst, Rare Books</a:t>
            </a:r>
            <a:endParaRPr/>
          </a:p>
          <a:p>
            <a:pPr indent="-274320" lvl="0" marL="274320" marR="0" rtl="0" algn="l">
              <a:lnSpc>
                <a:spcPct val="90000"/>
              </a:lnSpc>
              <a:spcBef>
                <a:spcPts val="499"/>
              </a:spcBef>
              <a:spcAft>
                <a:spcPts val="0"/>
              </a:spcAft>
              <a:buClr>
                <a:schemeClr val="accent1"/>
              </a:buClr>
              <a:buSzPts val="2122"/>
              <a:buFont typeface="Noto Sans Symbols"/>
              <a:buChar char="●"/>
            </a:pPr>
            <a:r>
              <a:rPr b="0" i="0" lang="en-US" sz="2497" u="none" cap="none" strike="noStrike">
                <a:solidFill>
                  <a:schemeClr val="dk1"/>
                </a:solidFill>
                <a:latin typeface="Georgia"/>
                <a:ea typeface="Georgia"/>
                <a:cs typeface="Georgia"/>
                <a:sym typeface="Georgia"/>
              </a:rPr>
              <a:t>Tim Thompson ( -March 2017)</a:t>
            </a:r>
            <a:endParaRPr/>
          </a:p>
          <a:p>
            <a:pPr indent="0" lvl="1" marL="400050" marR="0" rtl="0" algn="l">
              <a:lnSpc>
                <a:spcPct val="90000"/>
              </a:lnSpc>
              <a:spcBef>
                <a:spcPts val="407"/>
              </a:spcBef>
              <a:spcAft>
                <a:spcPts val="0"/>
              </a:spcAft>
              <a:buClr>
                <a:schemeClr val="accent2"/>
              </a:buClr>
              <a:buSzPts val="1425"/>
              <a:buFont typeface="Noto Sans Symbols"/>
              <a:buNone/>
            </a:pPr>
            <a:r>
              <a:rPr b="0" i="1" lang="en-US" sz="2035" u="none" cap="none" strike="noStrike">
                <a:solidFill>
                  <a:schemeClr val="dk2"/>
                </a:solidFill>
                <a:latin typeface="Georgia"/>
                <a:ea typeface="Georgia"/>
                <a:cs typeface="Georgia"/>
                <a:sym typeface="Georgia"/>
              </a:rPr>
              <a:t>Metadata Librarian (Spanish/Portuguese Specialty)</a:t>
            </a:r>
            <a:endParaRPr/>
          </a:p>
        </p:txBody>
      </p:sp>
      <p:pic>
        <p:nvPicPr>
          <p:cNvPr id="177" name="Google Shape;177;p14"/>
          <p:cNvPicPr preferRelativeResize="0"/>
          <p:nvPr/>
        </p:nvPicPr>
        <p:blipFill rotWithShape="1">
          <a:blip r:embed="rId3">
            <a:alphaModFix/>
          </a:blip>
          <a:srcRect b="0" l="0" r="0" t="0"/>
          <a:stretch/>
        </p:blipFill>
        <p:spPr>
          <a:xfrm>
            <a:off x="6299873" y="541338"/>
            <a:ext cx="2463127" cy="2582862"/>
          </a:xfrm>
          <a:prstGeom prst="rect">
            <a:avLst/>
          </a:prstGeom>
          <a:solidFill>
            <a:schemeClr val="lt1"/>
          </a:solidFill>
          <a:ln>
            <a:noFill/>
          </a:ln>
        </p:spPr>
      </p:pic>
      <p:sp>
        <p:nvSpPr>
          <p:cNvPr id="178" name="Google Shape;178;p14"/>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2"/>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40" name="Google Shape;340;p32"/>
          <p:cNvPicPr preferRelativeResize="0"/>
          <p:nvPr/>
        </p:nvPicPr>
        <p:blipFill>
          <a:blip r:embed="rId3">
            <a:alphaModFix/>
          </a:blip>
          <a:stretch>
            <a:fillRect/>
          </a:stretch>
        </p:blipFill>
        <p:spPr>
          <a:xfrm>
            <a:off x="302075" y="1452304"/>
            <a:ext cx="8534401" cy="2719646"/>
          </a:xfrm>
          <a:prstGeom prst="rect">
            <a:avLst/>
          </a:prstGeom>
          <a:noFill/>
          <a:ln>
            <a:noFill/>
          </a:ln>
        </p:spPr>
      </p:pic>
      <p:pic>
        <p:nvPicPr>
          <p:cNvPr id="341" name="Google Shape;341;p32"/>
          <p:cNvPicPr preferRelativeResize="0"/>
          <p:nvPr/>
        </p:nvPicPr>
        <p:blipFill rotWithShape="1">
          <a:blip r:embed="rId4">
            <a:alphaModFix/>
          </a:blip>
          <a:srcRect b="0" l="0" r="0" t="0"/>
          <a:stretch/>
        </p:blipFill>
        <p:spPr>
          <a:xfrm>
            <a:off x="152400" y="152400"/>
            <a:ext cx="8839200" cy="137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33"/>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49" name="Google Shape;349;p33"/>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350" name="Google Shape;350;p33"/>
          <p:cNvPicPr preferRelativeResize="0"/>
          <p:nvPr/>
        </p:nvPicPr>
        <p:blipFill>
          <a:blip r:embed="rId4">
            <a:alphaModFix/>
          </a:blip>
          <a:stretch>
            <a:fillRect/>
          </a:stretch>
        </p:blipFill>
        <p:spPr>
          <a:xfrm>
            <a:off x="-24400" y="1302025"/>
            <a:ext cx="9144000" cy="364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4"/>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58" name="Google Shape;358;p34"/>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359" name="Google Shape;359;p34"/>
          <p:cNvPicPr preferRelativeResize="0"/>
          <p:nvPr/>
        </p:nvPicPr>
        <p:blipFill>
          <a:blip r:embed="rId4">
            <a:alphaModFix/>
          </a:blip>
          <a:stretch>
            <a:fillRect/>
          </a:stretch>
        </p:blipFill>
        <p:spPr>
          <a:xfrm>
            <a:off x="2637749" y="316325"/>
            <a:ext cx="3973225" cy="600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5"/>
          <p:cNvSpPr txBox="1"/>
          <p:nvPr>
            <p:ph type="title"/>
          </p:nvPr>
        </p:nvSpPr>
        <p:spPr>
          <a:xfrm>
            <a:off x="301752" y="228600"/>
            <a:ext cx="8534400" cy="75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5"/>
          <p:cNvSpPr txBox="1"/>
          <p:nvPr>
            <p:ph idx="1" type="body"/>
          </p:nvPr>
        </p:nvSpPr>
        <p:spPr>
          <a:xfrm>
            <a:off x="301752" y="1527048"/>
            <a:ext cx="8503800" cy="4572000"/>
          </a:xfrm>
          <a:prstGeom prst="rect">
            <a:avLst/>
          </a:prstGeom>
        </p:spPr>
        <p:txBody>
          <a:bodyPr anchorCtr="0" anchor="t" bIns="91425" lIns="91425" spcFirstLastPara="1" rIns="91425" wrap="square" tIns="91425">
            <a:noAutofit/>
          </a:bodyPr>
          <a:lstStyle/>
          <a:p>
            <a:pPr indent="-128587" lvl="0" marL="274320" rtl="0" algn="l">
              <a:spcBef>
                <a:spcPts val="540"/>
              </a:spcBef>
              <a:spcAft>
                <a:spcPts val="0"/>
              </a:spcAft>
              <a:buNone/>
            </a:pPr>
            <a:r>
              <a:t/>
            </a:r>
            <a:endParaRPr/>
          </a:p>
        </p:txBody>
      </p:sp>
      <p:pic>
        <p:nvPicPr>
          <p:cNvPr id="367" name="Google Shape;367;p35"/>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pic>
        <p:nvPicPr>
          <p:cNvPr id="368" name="Google Shape;368;p35"/>
          <p:cNvPicPr preferRelativeResize="0"/>
          <p:nvPr/>
        </p:nvPicPr>
        <p:blipFill>
          <a:blip r:embed="rId4">
            <a:alphaModFix/>
          </a:blip>
          <a:stretch>
            <a:fillRect/>
          </a:stretch>
        </p:blipFill>
        <p:spPr>
          <a:xfrm>
            <a:off x="301750" y="1375924"/>
            <a:ext cx="8503799" cy="34815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rPr b="0" i="0" lang="en-US" sz="3300" u="none" cap="none" strike="noStrike">
                <a:solidFill>
                  <a:srgbClr val="7A9798"/>
                </a:solidFill>
                <a:latin typeface="Georgia"/>
                <a:ea typeface="Georgia"/>
                <a:cs typeface="Georgia"/>
                <a:sym typeface="Georgia"/>
              </a:rPr>
              <a:t>Challenges and Lessons Learned</a:t>
            </a:r>
            <a:endParaRPr b="0" i="0" sz="3300" u="none" cap="none" strike="noStrike">
              <a:solidFill>
                <a:srgbClr val="7A9798"/>
              </a:solidFill>
              <a:latin typeface="Georgia"/>
              <a:ea typeface="Georgia"/>
              <a:cs typeface="Georgia"/>
              <a:sym typeface="Georgia"/>
            </a:endParaRPr>
          </a:p>
        </p:txBody>
      </p:sp>
      <p:sp>
        <p:nvSpPr>
          <p:cNvPr id="375" name="Google Shape;375;p36"/>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pic>
        <p:nvPicPr>
          <p:cNvPr id="376" name="Google Shape;376;p36"/>
          <p:cNvPicPr preferRelativeResize="0"/>
          <p:nvPr/>
        </p:nvPicPr>
        <p:blipFill>
          <a:blip r:embed="rId3">
            <a:alphaModFix/>
          </a:blip>
          <a:stretch>
            <a:fillRect/>
          </a:stretch>
        </p:blipFill>
        <p:spPr>
          <a:xfrm>
            <a:off x="623899" y="1607449"/>
            <a:ext cx="7799006" cy="4950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rPr b="0" i="0" lang="en-US" sz="3300" u="none" cap="none" strike="noStrike">
                <a:solidFill>
                  <a:srgbClr val="7A9798"/>
                </a:solidFill>
                <a:latin typeface="Georgia"/>
                <a:ea typeface="Georgia"/>
                <a:cs typeface="Georgia"/>
                <a:sym typeface="Georgia"/>
              </a:rPr>
              <a:t>Thank You</a:t>
            </a:r>
            <a:endParaRPr b="0" i="0" sz="3300" u="none" cap="none" strike="noStrike">
              <a:solidFill>
                <a:srgbClr val="7A9798"/>
              </a:solidFill>
              <a:latin typeface="Georgia"/>
              <a:ea typeface="Georgia"/>
              <a:cs typeface="Georgia"/>
              <a:sym typeface="Georgia"/>
            </a:endParaRPr>
          </a:p>
        </p:txBody>
      </p:sp>
      <p:pic>
        <p:nvPicPr>
          <p:cNvPr id="382" name="Google Shape;382;p37"/>
          <p:cNvPicPr preferRelativeResize="0"/>
          <p:nvPr>
            <p:ph idx="1" type="body"/>
          </p:nvPr>
        </p:nvPicPr>
        <p:blipFill rotWithShape="1">
          <a:blip r:embed="rId3">
            <a:alphaModFix/>
          </a:blip>
          <a:srcRect b="0" l="0" r="0" t="0"/>
          <a:stretch/>
        </p:blipFill>
        <p:spPr>
          <a:xfrm>
            <a:off x="838994" y="1607185"/>
            <a:ext cx="7429500" cy="4411980"/>
          </a:xfrm>
          <a:prstGeom prst="rect">
            <a:avLst/>
          </a:prstGeom>
          <a:noFill/>
          <a:ln>
            <a:noFill/>
          </a:ln>
        </p:spPr>
      </p:pic>
      <p:sp>
        <p:nvSpPr>
          <p:cNvPr id="383" name="Google Shape;383;p37"/>
          <p:cNvSpPr/>
          <p:nvPr/>
        </p:nvSpPr>
        <p:spPr>
          <a:xfrm>
            <a:off x="838200" y="1600200"/>
            <a:ext cx="4923143" cy="185621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25000"/>
              </a:lnSpc>
              <a:spcBef>
                <a:spcPts val="0"/>
              </a:spcBef>
              <a:spcAft>
                <a:spcPts val="0"/>
              </a:spcAft>
              <a:buClr>
                <a:schemeClr val="lt1"/>
              </a:buClr>
              <a:buSzPts val="1800"/>
              <a:buFont typeface="Arial"/>
              <a:buChar char="•"/>
            </a:pPr>
            <a:r>
              <a:rPr lang="en-US" sz="1800">
                <a:solidFill>
                  <a:schemeClr val="lt1"/>
                </a:solidFill>
                <a:latin typeface="Georgia"/>
                <a:ea typeface="Georgia"/>
                <a:cs typeface="Georgia"/>
                <a:sym typeface="Georgia"/>
              </a:rPr>
              <a:t>Regine: heberlei@exchange.Princeton.EDU</a:t>
            </a:r>
            <a:endParaRPr/>
          </a:p>
          <a:p>
            <a:pPr indent="-285750" lvl="0" marL="285750" marR="0" rtl="0" algn="l">
              <a:lnSpc>
                <a:spcPct val="125000"/>
              </a:lnSpc>
              <a:spcBef>
                <a:spcPts val="0"/>
              </a:spcBef>
              <a:spcAft>
                <a:spcPts val="0"/>
              </a:spcAft>
              <a:buClr>
                <a:schemeClr val="lt1"/>
              </a:buClr>
              <a:buSzPts val="1800"/>
              <a:buFont typeface="Arial"/>
              <a:buChar char="•"/>
            </a:pPr>
            <a:r>
              <a:rPr lang="en-US" sz="1800">
                <a:solidFill>
                  <a:schemeClr val="lt1"/>
                </a:solidFill>
                <a:latin typeface="Georgia"/>
                <a:ea typeface="Georgia"/>
                <a:cs typeface="Georgia"/>
                <a:sym typeface="Georgia"/>
              </a:rPr>
              <a:t>Joyce: joyceb@exchange.Princeton.EDU</a:t>
            </a:r>
            <a:endParaRPr/>
          </a:p>
          <a:p>
            <a:pPr indent="-285750" lvl="0" marL="285750" marR="0" rtl="0" algn="l">
              <a:lnSpc>
                <a:spcPct val="125000"/>
              </a:lnSpc>
              <a:spcBef>
                <a:spcPts val="0"/>
              </a:spcBef>
              <a:spcAft>
                <a:spcPts val="0"/>
              </a:spcAft>
              <a:buClr>
                <a:schemeClr val="lt1"/>
              </a:buClr>
              <a:buSzPts val="1800"/>
              <a:buFont typeface="Arial"/>
              <a:buChar char="•"/>
            </a:pPr>
            <a:r>
              <a:rPr lang="en-US" sz="1800">
                <a:solidFill>
                  <a:schemeClr val="lt1"/>
                </a:solidFill>
                <a:latin typeface="Georgia"/>
                <a:ea typeface="Georgia"/>
                <a:cs typeface="Georgia"/>
                <a:sym typeface="Georgia"/>
              </a:rPr>
              <a:t>Jennifer: bax@exchange.Princeton.EDU</a:t>
            </a:r>
            <a:endParaRPr/>
          </a:p>
          <a:p>
            <a:pPr indent="-285750" lvl="0" marL="285750" marR="0" rtl="0" algn="l">
              <a:lnSpc>
                <a:spcPct val="125000"/>
              </a:lnSpc>
              <a:spcBef>
                <a:spcPts val="0"/>
              </a:spcBef>
              <a:spcAft>
                <a:spcPts val="0"/>
              </a:spcAft>
              <a:buClr>
                <a:schemeClr val="lt1"/>
              </a:buClr>
              <a:buSzPts val="1800"/>
              <a:buFont typeface="Arial"/>
              <a:buChar char="•"/>
            </a:pPr>
            <a:r>
              <a:rPr lang="en-US" sz="1800">
                <a:solidFill>
                  <a:schemeClr val="lt1"/>
                </a:solidFill>
                <a:latin typeface="Georgia"/>
                <a:ea typeface="Georgia"/>
                <a:cs typeface="Georgia"/>
                <a:sym typeface="Georgia"/>
              </a:rPr>
              <a:t>Peter: pmgreen@exchange.Princeton.EDU</a:t>
            </a:r>
            <a:endParaRPr/>
          </a:p>
          <a:p>
            <a:pPr indent="-285750" lvl="0" marL="285750" marR="0" rtl="0" algn="l">
              <a:lnSpc>
                <a:spcPct val="125000"/>
              </a:lnSpc>
              <a:spcBef>
                <a:spcPts val="0"/>
              </a:spcBef>
              <a:spcAft>
                <a:spcPts val="0"/>
              </a:spcAft>
              <a:buClr>
                <a:schemeClr val="lt1"/>
              </a:buClr>
              <a:buSzPts val="1800"/>
              <a:buFont typeface="Arial"/>
              <a:buChar char="•"/>
            </a:pPr>
            <a:r>
              <a:rPr lang="en-US" sz="1800">
                <a:solidFill>
                  <a:schemeClr val="lt1"/>
                </a:solidFill>
                <a:latin typeface="Georgia"/>
                <a:ea typeface="Georgia"/>
                <a:cs typeface="Georgia"/>
                <a:sym typeface="Georgia"/>
              </a:rPr>
              <a:t>Lidia: lsantare@exchange.Princeton.EDU</a:t>
            </a:r>
            <a:endParaRPr sz="1800">
              <a:solidFill>
                <a:schemeClr val="lt1"/>
              </a:solidFill>
              <a:latin typeface="Georgia"/>
              <a:ea typeface="Georgia"/>
              <a:cs typeface="Georgia"/>
              <a:sym typeface="Georgia"/>
            </a:endParaRPr>
          </a:p>
        </p:txBody>
      </p:sp>
      <p:sp>
        <p:nvSpPr>
          <p:cNvPr id="384" name="Google Shape;384;p37"/>
          <p:cNvSpPr txBox="1"/>
          <p:nvPr>
            <p:ph idx="11" type="ftr"/>
          </p:nvPr>
        </p:nvSpPr>
        <p:spPr>
          <a:xfrm>
            <a:off x="1447800" y="6444092"/>
            <a:ext cx="6172200" cy="3758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FFFFFF"/>
                </a:solidFill>
                <a:latin typeface="Georgia"/>
                <a:ea typeface="Georgia"/>
                <a:cs typeface="Georgia"/>
                <a:sym typeface="Georgia"/>
              </a:rPr>
              <a:t>Image: Center for Digital Humanities, Princeton University</a:t>
            </a:r>
            <a:endParaRPr sz="1200">
              <a:solidFill>
                <a:srgbClr val="FFFFFF"/>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sp>
        <p:nvSpPr>
          <p:cNvPr id="390" name="Google Shape;390;p38"/>
          <p:cNvSpPr txBox="1"/>
          <p:nvPr>
            <p:ph idx="1" type="body"/>
          </p:nvPr>
        </p:nvSpPr>
        <p:spPr>
          <a:xfrm>
            <a:off x="301752" y="1527048"/>
            <a:ext cx="8503920" cy="457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accent1"/>
              </a:buClr>
              <a:buSzPts val="2122"/>
              <a:buFont typeface="Noto Sans Symbols"/>
              <a:buNone/>
            </a:pPr>
            <a:r>
              <a:rPr b="0" i="0" lang="en-US" sz="2497" u="none" cap="none" strike="noStrike">
                <a:solidFill>
                  <a:schemeClr val="dk1"/>
                </a:solidFill>
                <a:latin typeface="Georgia"/>
                <a:ea typeface="Georgia"/>
                <a:cs typeface="Georgia"/>
                <a:sym typeface="Georgia"/>
              </a:rPr>
              <a:t>Princeton copy inscribed on title page in ink: “pour Jacques Derrida, - en écho reconnaissant pour ton amitié et pour ce que tu nous as donné à lire, depuis si longtemps, LA FRACTURE DE L’HISTOIRE - avec ma vive et fidèle et grande admiration, Michel Haar. Paris, le 24 octobre 1994.”</a:t>
            </a:r>
            <a:endParaRPr b="0" i="0" sz="2497" u="none" cap="none" strike="noStrike">
              <a:solidFill>
                <a:schemeClr val="dk1"/>
              </a:solidFill>
              <a:latin typeface="Georgia"/>
              <a:ea typeface="Georgia"/>
              <a:cs typeface="Georgia"/>
              <a:sym typeface="Georgia"/>
            </a:endParaRPr>
          </a:p>
          <a:p>
            <a:pPr indent="0" lvl="0" marL="0" marR="0" rtl="0" algn="l">
              <a:spcBef>
                <a:spcPts val="499"/>
              </a:spcBef>
              <a:spcAft>
                <a:spcPts val="0"/>
              </a:spcAft>
              <a:buClr>
                <a:schemeClr val="accent1"/>
              </a:buClr>
              <a:buSzPts val="2122"/>
              <a:buFont typeface="Noto Sans Symbols"/>
              <a:buNone/>
            </a:pPr>
            <a:r>
              <a:rPr b="0" i="0" lang="en-US" sz="2497" u="none" cap="none" strike="noStrike">
                <a:solidFill>
                  <a:schemeClr val="dk1"/>
                </a:solidFill>
                <a:latin typeface="Georgia"/>
                <a:ea typeface="Georgia"/>
                <a:cs typeface="Georgia"/>
                <a:sym typeface="Georgia"/>
              </a:rPr>
              <a:t>Haar, Michel, 1937-2003, |e inscriber. |0 (viaf)46762227</a:t>
            </a:r>
            <a:endParaRPr b="0" i="0" sz="2497" u="none" cap="none" strike="noStrike">
              <a:solidFill>
                <a:schemeClr val="dk1"/>
              </a:solidFill>
              <a:latin typeface="Georgia"/>
              <a:ea typeface="Georgia"/>
              <a:cs typeface="Georgia"/>
              <a:sym typeface="Georgia"/>
            </a:endParaRPr>
          </a:p>
          <a:p>
            <a:pPr indent="0" lvl="0" marL="0" marR="0" rtl="0" algn="l">
              <a:spcBef>
                <a:spcPts val="499"/>
              </a:spcBef>
              <a:spcAft>
                <a:spcPts val="0"/>
              </a:spcAft>
              <a:buClr>
                <a:schemeClr val="accent1"/>
              </a:buClr>
              <a:buSzPts val="2122"/>
              <a:buFont typeface="Noto Sans Symbols"/>
              <a:buNone/>
            </a:pPr>
            <a:r>
              <a:rPr b="0" i="0" lang="en-US" sz="2497" u="none" cap="none" strike="noStrike">
                <a:solidFill>
                  <a:schemeClr val="dk1"/>
                </a:solidFill>
                <a:latin typeface="Georgia"/>
                <a:ea typeface="Georgia"/>
                <a:cs typeface="Georgia"/>
                <a:sym typeface="Georgia"/>
              </a:rPr>
              <a:t>Derrida, Jacques, 1930-2004, |e former owner. |0 (viaf)88958529</a:t>
            </a:r>
            <a:endParaRPr b="0" i="0" sz="2497" u="none" cap="none" strike="noStrike">
              <a:solidFill>
                <a:schemeClr val="dk1"/>
              </a:solidFill>
              <a:latin typeface="Georgia"/>
              <a:ea typeface="Georgia"/>
              <a:cs typeface="Georgia"/>
              <a:sym typeface="Georgia"/>
            </a:endParaRPr>
          </a:p>
          <a:p>
            <a:pPr indent="0" lvl="0" marL="0" marR="0" rtl="0" algn="l">
              <a:spcBef>
                <a:spcPts val="499"/>
              </a:spcBef>
              <a:spcAft>
                <a:spcPts val="0"/>
              </a:spcAft>
              <a:buClr>
                <a:schemeClr val="accent1"/>
              </a:buClr>
              <a:buSzPts val="2122"/>
              <a:buFont typeface="Noto Sans Symbols"/>
              <a:buNone/>
            </a:pPr>
            <a:br>
              <a:rPr b="0" i="0" lang="en-US" sz="2497" u="none" cap="none" strike="noStrike">
                <a:solidFill>
                  <a:schemeClr val="dk1"/>
                </a:solidFill>
                <a:latin typeface="Georgia"/>
                <a:ea typeface="Georgia"/>
                <a:cs typeface="Georgia"/>
                <a:sym typeface="Georgia"/>
              </a:rPr>
            </a:br>
            <a:endParaRPr b="0" i="0" sz="2497" u="none" cap="none" strike="noStrike">
              <a:solidFill>
                <a:schemeClr val="dk1"/>
              </a:solidFill>
              <a:latin typeface="Georgia"/>
              <a:ea typeface="Georgia"/>
              <a:cs typeface="Georgia"/>
              <a:sym typeface="Georgia"/>
            </a:endParaRPr>
          </a:p>
        </p:txBody>
      </p:sp>
      <p:sp>
        <p:nvSpPr>
          <p:cNvPr id="391" name="Google Shape;391;p38"/>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15"/>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sp>
        <p:nvSpPr>
          <p:cNvPr id="185" name="Google Shape;185;p15"/>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sp>
        <p:nvSpPr>
          <p:cNvPr id="186" name="Google Shape;186;p15"/>
          <p:cNvSpPr txBox="1"/>
          <p:nvPr>
            <p:ph idx="11" type="ftr"/>
          </p:nvPr>
        </p:nvSpPr>
        <p:spPr>
          <a:xfrm>
            <a:off x="1524000" y="6400800"/>
            <a:ext cx="62484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Georgia"/>
                <a:ea typeface="Georgia"/>
                <a:cs typeface="Georgia"/>
                <a:sym typeface="Georgia"/>
              </a:rPr>
              <a:t>Stephan Oriach. Derrida’s Library in Ris-Orangis, France. 2014.</a:t>
            </a:r>
            <a:endParaRPr sz="1600">
              <a:solidFill>
                <a:schemeClr val="lt1"/>
              </a:solidFill>
              <a:latin typeface="Georgia"/>
              <a:ea typeface="Georgia"/>
              <a:cs typeface="Georgia"/>
              <a:sym typeface="Georgia"/>
            </a:endParaRPr>
          </a:p>
        </p:txBody>
      </p:sp>
      <p:pic>
        <p:nvPicPr>
          <p:cNvPr id="187" name="Google Shape;187;p15"/>
          <p:cNvPicPr preferRelativeResize="0"/>
          <p:nvPr>
            <p:ph idx="1" type="body"/>
          </p:nvPr>
        </p:nvPicPr>
        <p:blipFill/>
        <p:spPr>
          <a:xfrm>
            <a:off x="210552" y="685800"/>
            <a:ext cx="8716024" cy="510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sp>
        <p:nvSpPr>
          <p:cNvPr id="194" name="Google Shape;194;p16"/>
          <p:cNvSpPr txBox="1"/>
          <p:nvPr>
            <p:ph idx="11" type="ftr"/>
          </p:nvPr>
        </p:nvSpPr>
        <p:spPr>
          <a:xfrm>
            <a:off x="1409700" y="6374525"/>
            <a:ext cx="6248400" cy="365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rPr>
              <a:t>Andrew Bush. Derrida’s Library in Ris-Orangis, France. 2001</a:t>
            </a:r>
            <a:endParaRPr sz="1600">
              <a:solidFill>
                <a:schemeClr val="lt1"/>
              </a:solidFill>
            </a:endParaRPr>
          </a:p>
        </p:txBody>
      </p:sp>
      <p:pic>
        <p:nvPicPr>
          <p:cNvPr id="195" name="Google Shape;195;p16"/>
          <p:cNvPicPr preferRelativeResize="0"/>
          <p:nvPr>
            <p:ph idx="1" type="body"/>
          </p:nvPr>
        </p:nvPicPr>
        <p:blipFill rotWithShape="1">
          <a:blip r:embed="rId3">
            <a:alphaModFix/>
          </a:blip>
          <a:srcRect b="0" l="0" r="0" t="0"/>
          <a:stretch/>
        </p:blipFill>
        <p:spPr>
          <a:xfrm>
            <a:off x="152400" y="578116"/>
            <a:ext cx="8763000" cy="51329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7"/>
          <p:cNvSpPr txBox="1"/>
          <p:nvPr>
            <p:ph type="title"/>
          </p:nvPr>
        </p:nvSpPr>
        <p:spPr>
          <a:xfrm>
            <a:off x="152400" y="76200"/>
            <a:ext cx="8839200" cy="1371600"/>
          </a:xfrm>
          <a:prstGeom prst="rect">
            <a:avLst/>
          </a:prstGeom>
          <a:solidFill>
            <a:schemeClr val="lt2"/>
          </a:solid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pic>
        <p:nvPicPr>
          <p:cNvPr id="202" name="Google Shape;202;p17"/>
          <p:cNvPicPr preferRelativeResize="0"/>
          <p:nvPr/>
        </p:nvPicPr>
        <p:blipFill rotWithShape="1">
          <a:blip r:embed="rId3">
            <a:alphaModFix/>
          </a:blip>
          <a:srcRect b="1226" l="33377" r="33246" t="3066"/>
          <a:stretch/>
        </p:blipFill>
        <p:spPr>
          <a:xfrm>
            <a:off x="582612" y="76200"/>
            <a:ext cx="2846388" cy="3962399"/>
          </a:xfrm>
          <a:prstGeom prst="rect">
            <a:avLst/>
          </a:prstGeom>
          <a:noFill/>
          <a:ln>
            <a:noFill/>
          </a:ln>
        </p:spPr>
      </p:pic>
      <p:pic>
        <p:nvPicPr>
          <p:cNvPr id="203" name="Google Shape;203;p17"/>
          <p:cNvPicPr preferRelativeResize="0"/>
          <p:nvPr>
            <p:ph idx="1" type="body"/>
          </p:nvPr>
        </p:nvPicPr>
        <p:blipFill rotWithShape="1">
          <a:blip r:embed="rId4">
            <a:alphaModFix/>
          </a:blip>
          <a:srcRect b="10086" l="36806" r="36632" t="8854"/>
          <a:stretch/>
        </p:blipFill>
        <p:spPr>
          <a:xfrm>
            <a:off x="3581400" y="228600"/>
            <a:ext cx="2185988" cy="3238500"/>
          </a:xfrm>
          <a:prstGeom prst="rect">
            <a:avLst/>
          </a:prstGeom>
          <a:noFill/>
          <a:ln>
            <a:noFill/>
          </a:ln>
        </p:spPr>
      </p:pic>
      <p:pic>
        <p:nvPicPr>
          <p:cNvPr id="204" name="Google Shape;204;p17"/>
          <p:cNvPicPr preferRelativeResize="0"/>
          <p:nvPr/>
        </p:nvPicPr>
        <p:blipFill rotWithShape="1">
          <a:blip r:embed="rId5">
            <a:alphaModFix/>
          </a:blip>
          <a:srcRect b="3067" l="34587" r="35591" t="2692"/>
          <a:stretch/>
        </p:blipFill>
        <p:spPr>
          <a:xfrm>
            <a:off x="5576887" y="381000"/>
            <a:ext cx="3200400" cy="4910137"/>
          </a:xfrm>
          <a:prstGeom prst="rect">
            <a:avLst/>
          </a:prstGeom>
          <a:noFill/>
          <a:ln>
            <a:noFill/>
          </a:ln>
        </p:spPr>
      </p:pic>
      <p:pic>
        <p:nvPicPr>
          <p:cNvPr id="205" name="Google Shape;205;p17"/>
          <p:cNvPicPr preferRelativeResize="0"/>
          <p:nvPr/>
        </p:nvPicPr>
        <p:blipFill rotWithShape="1">
          <a:blip r:embed="rId6">
            <a:alphaModFix/>
          </a:blip>
          <a:srcRect b="4447" l="34419" r="36597" t="3412"/>
          <a:stretch/>
        </p:blipFill>
        <p:spPr>
          <a:xfrm>
            <a:off x="152400" y="2738438"/>
            <a:ext cx="2471737" cy="3814762"/>
          </a:xfrm>
          <a:prstGeom prst="rect">
            <a:avLst/>
          </a:prstGeom>
          <a:noFill/>
          <a:ln>
            <a:noFill/>
          </a:ln>
        </p:spPr>
      </p:pic>
      <p:pic>
        <p:nvPicPr>
          <p:cNvPr id="206" name="Google Shape;206;p17"/>
          <p:cNvPicPr preferRelativeResize="0"/>
          <p:nvPr/>
        </p:nvPicPr>
        <p:blipFill rotWithShape="1">
          <a:blip r:embed="rId7">
            <a:alphaModFix/>
          </a:blip>
          <a:srcRect b="4448" l="34443" r="35411" t="4103"/>
          <a:stretch/>
        </p:blipFill>
        <p:spPr>
          <a:xfrm>
            <a:off x="6981286" y="3657600"/>
            <a:ext cx="2086514" cy="3071812"/>
          </a:xfrm>
          <a:prstGeom prst="rect">
            <a:avLst/>
          </a:prstGeom>
          <a:noFill/>
          <a:ln>
            <a:noFill/>
          </a:ln>
        </p:spPr>
      </p:pic>
      <p:pic>
        <p:nvPicPr>
          <p:cNvPr id="207" name="Google Shape;207;p17"/>
          <p:cNvPicPr preferRelativeResize="0"/>
          <p:nvPr/>
        </p:nvPicPr>
        <p:blipFill rotWithShape="1">
          <a:blip r:embed="rId8">
            <a:alphaModFix/>
          </a:blip>
          <a:srcRect b="2721" l="35089" r="36094" t="3067"/>
          <a:stretch/>
        </p:blipFill>
        <p:spPr>
          <a:xfrm>
            <a:off x="2797908" y="2514600"/>
            <a:ext cx="2688492" cy="4267200"/>
          </a:xfrm>
          <a:prstGeom prst="rect">
            <a:avLst/>
          </a:prstGeom>
          <a:noFill/>
          <a:ln>
            <a:noFill/>
          </a:ln>
        </p:spPr>
      </p:pic>
      <p:pic>
        <p:nvPicPr>
          <p:cNvPr id="208" name="Google Shape;208;p17"/>
          <p:cNvPicPr preferRelativeResize="0"/>
          <p:nvPr/>
        </p:nvPicPr>
        <p:blipFill rotWithShape="1">
          <a:blip r:embed="rId9">
            <a:alphaModFix/>
          </a:blip>
          <a:srcRect b="24323" l="7407" r="17591" t="25000"/>
          <a:stretch/>
        </p:blipFill>
        <p:spPr>
          <a:xfrm>
            <a:off x="5715000" y="4876798"/>
            <a:ext cx="1585912" cy="1905002"/>
          </a:xfrm>
          <a:prstGeom prst="rect">
            <a:avLst/>
          </a:prstGeom>
          <a:noFill/>
          <a:ln>
            <a:noFill/>
          </a:ln>
        </p:spPr>
      </p:pic>
      <p:sp>
        <p:nvSpPr>
          <p:cNvPr id="209" name="Google Shape;209;p17"/>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18"/>
          <p:cNvPicPr preferRelativeResize="0"/>
          <p:nvPr/>
        </p:nvPicPr>
        <p:blipFill rotWithShape="1">
          <a:blip r:embed="rId3">
            <a:alphaModFix/>
          </a:blip>
          <a:srcRect b="0" l="0" r="0" t="0"/>
          <a:stretch/>
        </p:blipFill>
        <p:spPr>
          <a:xfrm>
            <a:off x="152400" y="152400"/>
            <a:ext cx="8839200" cy="1371600"/>
          </a:xfrm>
          <a:prstGeom prst="rect">
            <a:avLst/>
          </a:prstGeom>
          <a:noFill/>
          <a:ln>
            <a:noFill/>
          </a:ln>
        </p:spPr>
      </p:pic>
      <p:sp>
        <p:nvSpPr>
          <p:cNvPr id="216" name="Google Shape;216;p18"/>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pic>
        <p:nvPicPr>
          <p:cNvPr id="217" name="Google Shape;217;p18"/>
          <p:cNvPicPr preferRelativeResize="0"/>
          <p:nvPr>
            <p:ph idx="1" type="body"/>
          </p:nvPr>
        </p:nvPicPr>
        <p:blipFill rotWithShape="1">
          <a:blip r:embed="rId4">
            <a:alphaModFix/>
          </a:blip>
          <a:srcRect b="34936" l="0" r="5428" t="19258"/>
          <a:stretch/>
        </p:blipFill>
        <p:spPr>
          <a:xfrm>
            <a:off x="931193" y="381000"/>
            <a:ext cx="7260991" cy="6281551"/>
          </a:xfrm>
          <a:prstGeom prst="rect">
            <a:avLst/>
          </a:prstGeom>
          <a:noFill/>
          <a:ln>
            <a:noFill/>
          </a:ln>
        </p:spPr>
      </p:pic>
      <p:sp>
        <p:nvSpPr>
          <p:cNvPr id="218" name="Google Shape;218;p18"/>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19"/>
          <p:cNvPicPr preferRelativeResize="0"/>
          <p:nvPr/>
        </p:nvPicPr>
        <p:blipFill rotWithShape="1">
          <a:blip r:embed="rId3">
            <a:alphaModFix/>
          </a:blip>
          <a:srcRect b="0" l="0" r="0" t="0"/>
          <a:stretch/>
        </p:blipFill>
        <p:spPr>
          <a:xfrm>
            <a:off x="152400" y="228600"/>
            <a:ext cx="8839200" cy="1371600"/>
          </a:xfrm>
          <a:prstGeom prst="rect">
            <a:avLst/>
          </a:prstGeom>
          <a:noFill/>
          <a:ln>
            <a:noFill/>
          </a:ln>
        </p:spPr>
      </p:pic>
      <p:sp>
        <p:nvSpPr>
          <p:cNvPr id="225" name="Google Shape;225;p19"/>
          <p:cNvSpPr txBox="1"/>
          <p:nvPr>
            <p:ph idx="11" type="ftr"/>
          </p:nvPr>
        </p:nvSpPr>
        <p:spPr>
          <a:xfrm>
            <a:off x="304800" y="6410848"/>
            <a:ext cx="3581400"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FFFFFF"/>
              </a:solidFill>
              <a:latin typeface="Georgia"/>
              <a:ea typeface="Georgia"/>
              <a:cs typeface="Georgia"/>
              <a:sym typeface="Georgia"/>
            </a:endParaRPr>
          </a:p>
        </p:txBody>
      </p:sp>
      <p:pic>
        <p:nvPicPr>
          <p:cNvPr id="226" name="Google Shape;226;p19"/>
          <p:cNvPicPr preferRelativeResize="0"/>
          <p:nvPr/>
        </p:nvPicPr>
        <p:blipFill>
          <a:blip r:embed="rId4">
            <a:alphaModFix/>
          </a:blip>
          <a:stretch>
            <a:fillRect/>
          </a:stretch>
        </p:blipFill>
        <p:spPr>
          <a:xfrm>
            <a:off x="0" y="0"/>
            <a:ext cx="9144001" cy="68777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20"/>
          <p:cNvPicPr preferRelativeResize="0"/>
          <p:nvPr/>
        </p:nvPicPr>
        <p:blipFill rotWithShape="1">
          <a:blip r:embed="rId3">
            <a:alphaModFix/>
          </a:blip>
          <a:srcRect b="0" l="0" r="0" t="0"/>
          <a:stretch/>
        </p:blipFill>
        <p:spPr>
          <a:xfrm>
            <a:off x="147637" y="152400"/>
            <a:ext cx="8839200" cy="1371600"/>
          </a:xfrm>
          <a:prstGeom prst="rect">
            <a:avLst/>
          </a:prstGeom>
          <a:noFill/>
          <a:ln>
            <a:noFill/>
          </a:ln>
        </p:spPr>
      </p:pic>
      <p:pic>
        <p:nvPicPr>
          <p:cNvPr id="233" name="Google Shape;233;p20"/>
          <p:cNvPicPr preferRelativeResize="0"/>
          <p:nvPr/>
        </p:nvPicPr>
        <p:blipFill rotWithShape="1">
          <a:blip r:embed="rId4">
            <a:alphaModFix/>
          </a:blip>
          <a:srcRect b="0" l="0" r="0" t="0"/>
          <a:stretch/>
        </p:blipFill>
        <p:spPr>
          <a:xfrm>
            <a:off x="278800" y="1061350"/>
            <a:ext cx="8560399" cy="4430075"/>
          </a:xfrm>
          <a:prstGeom prst="rect">
            <a:avLst/>
          </a:prstGeom>
          <a:noFill/>
          <a:ln cap="flat" cmpd="sng" w="9525">
            <a:solidFill>
              <a:srgbClr val="546D79"/>
            </a:solidFill>
            <a:prstDash val="solid"/>
            <a:miter lim="800000"/>
            <a:headEnd len="sm" w="sm" type="none"/>
            <a:tailEnd len="sm" w="sm" type="none"/>
          </a:ln>
        </p:spPr>
      </p:pic>
      <p:sp>
        <p:nvSpPr>
          <p:cNvPr id="234" name="Google Shape;234;p20"/>
          <p:cNvSpPr txBox="1"/>
          <p:nvPr>
            <p:ph idx="11" type="ftr"/>
          </p:nvPr>
        </p:nvSpPr>
        <p:spPr>
          <a:xfrm>
            <a:off x="147637" y="6324600"/>
            <a:ext cx="8839199" cy="4520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Times New Roman"/>
                <a:ea typeface="Times New Roman"/>
                <a:cs typeface="Times New Roman"/>
                <a:sym typeface="Times New Roman"/>
              </a:rPr>
              <a:t>Timothy A. Thompson, Jennifer Baxmeyer, Joyce Bell &amp; Peter Green. From Notes to Annotations: Dedications as Data in the Library of Jacques Derrida at Princeton University. </a:t>
            </a:r>
            <a:r>
              <a:rPr i="1" lang="en-US" sz="1100">
                <a:solidFill>
                  <a:schemeClr val="lt1"/>
                </a:solidFill>
                <a:latin typeface="Times New Roman"/>
                <a:ea typeface="Times New Roman"/>
                <a:cs typeface="Times New Roman"/>
                <a:sym typeface="Times New Roman"/>
              </a:rPr>
              <a:t>Journal of Library Metadata</a:t>
            </a:r>
            <a:r>
              <a:rPr lang="en-US" sz="1100">
                <a:solidFill>
                  <a:schemeClr val="lt1"/>
                </a:solidFill>
                <a:latin typeface="Times New Roman"/>
                <a:ea typeface="Times New Roman"/>
                <a:cs typeface="Times New Roman"/>
                <a:sym typeface="Times New Roman"/>
              </a:rPr>
              <a:t> Vol. 16 , Iss. 3-4, 2016</a:t>
            </a:r>
            <a:endParaRPr/>
          </a:p>
          <a:p>
            <a:pPr indent="0" lvl="0" marL="0" marR="0" rtl="0" algn="l">
              <a:spcBef>
                <a:spcPts val="0"/>
              </a:spcBef>
              <a:spcAft>
                <a:spcPts val="0"/>
              </a:spcAft>
              <a:buNone/>
            </a:pPr>
            <a:br>
              <a:rPr lang="en-US" sz="1200">
                <a:solidFill>
                  <a:schemeClr val="lt1"/>
                </a:solidFill>
                <a:latin typeface="Georgia"/>
                <a:ea typeface="Georgia"/>
                <a:cs typeface="Georgia"/>
                <a:sym typeface="Georgia"/>
              </a:rPr>
            </a:br>
            <a:endParaRPr sz="1200">
              <a:solidFill>
                <a:schemeClr val="lt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1"/>
          <p:cNvPicPr preferRelativeResize="0"/>
          <p:nvPr/>
        </p:nvPicPr>
        <p:blipFill rotWithShape="1">
          <a:blip r:embed="rId3">
            <a:alphaModFix/>
          </a:blip>
          <a:srcRect b="0" l="0" r="0" t="0"/>
          <a:stretch/>
        </p:blipFill>
        <p:spPr>
          <a:xfrm>
            <a:off x="147637" y="152400"/>
            <a:ext cx="8839200" cy="1371600"/>
          </a:xfrm>
          <a:prstGeom prst="rect">
            <a:avLst/>
          </a:prstGeom>
          <a:noFill/>
          <a:ln>
            <a:noFill/>
          </a:ln>
        </p:spPr>
      </p:pic>
      <p:sp>
        <p:nvSpPr>
          <p:cNvPr id="241" name="Google Shape;241;p21"/>
          <p:cNvSpPr txBox="1"/>
          <p:nvPr>
            <p:ph type="title"/>
          </p:nvPr>
        </p:nvSpPr>
        <p:spPr>
          <a:xfrm>
            <a:off x="301752" y="228600"/>
            <a:ext cx="8534400" cy="758952"/>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rgbClr val="7A9798"/>
              </a:buClr>
              <a:buSzPts val="3300"/>
              <a:buFont typeface="Georgia"/>
              <a:buNone/>
            </a:pPr>
            <a:r>
              <a:t/>
            </a:r>
            <a:endParaRPr b="0" i="0" sz="3300" u="none" cap="none" strike="noStrike">
              <a:solidFill>
                <a:srgbClr val="7A9798"/>
              </a:solidFill>
              <a:latin typeface="Georgia"/>
              <a:ea typeface="Georgia"/>
              <a:cs typeface="Georgia"/>
              <a:sym typeface="Georgia"/>
            </a:endParaRPr>
          </a:p>
        </p:txBody>
      </p:sp>
      <p:sp>
        <p:nvSpPr>
          <p:cNvPr id="242" name="Google Shape;242;p21"/>
          <p:cNvSpPr txBox="1"/>
          <p:nvPr>
            <p:ph idx="1" type="body"/>
          </p:nvPr>
        </p:nvSpPr>
        <p:spPr>
          <a:xfrm>
            <a:off x="301752" y="1527048"/>
            <a:ext cx="8503920" cy="4572000"/>
          </a:xfrm>
          <a:prstGeom prst="rect">
            <a:avLst/>
          </a:prstGeom>
          <a:noFill/>
          <a:ln>
            <a:noFill/>
          </a:ln>
        </p:spPr>
        <p:txBody>
          <a:bodyPr anchorCtr="0" anchor="t" bIns="45700" lIns="91425" spcFirstLastPara="1" rIns="91425" wrap="square" tIns="45700">
            <a:noAutofit/>
          </a:bodyPr>
          <a:lstStyle/>
          <a:p>
            <a:pPr indent="-128587" lvl="0" marL="274320" marR="0" rtl="0" algn="l">
              <a:spcBef>
                <a:spcPts val="0"/>
              </a:spcBef>
              <a:spcAft>
                <a:spcPts val="0"/>
              </a:spcAft>
              <a:buClr>
                <a:schemeClr val="accent1"/>
              </a:buClr>
              <a:buSzPts val="2295"/>
              <a:buFont typeface="Noto Sans Symbols"/>
              <a:buNone/>
            </a:pPr>
            <a:r>
              <a:t/>
            </a:r>
            <a:endParaRPr b="0" i="0" sz="2700" u="none" cap="none" strike="noStrike">
              <a:solidFill>
                <a:schemeClr val="dk1"/>
              </a:solidFill>
              <a:latin typeface="Georgia"/>
              <a:ea typeface="Georgia"/>
              <a:cs typeface="Georgia"/>
              <a:sym typeface="Georgia"/>
            </a:endParaRPr>
          </a:p>
        </p:txBody>
      </p:sp>
      <p:sp>
        <p:nvSpPr>
          <p:cNvPr id="243" name="Google Shape;243;p21"/>
          <p:cNvSpPr txBox="1"/>
          <p:nvPr>
            <p:ph idx="11" type="ftr"/>
          </p:nvPr>
        </p:nvSpPr>
        <p:spPr>
          <a:xfrm>
            <a:off x="304799" y="6324600"/>
            <a:ext cx="8682037" cy="3657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FFFFFF"/>
                </a:solidFill>
                <a:latin typeface="Times New Roman"/>
                <a:ea typeface="Times New Roman"/>
                <a:cs typeface="Times New Roman"/>
                <a:sym typeface="Times New Roman"/>
              </a:rPr>
              <a:t>Timothy A. Thompson, Jennifer Baxmeyer, Joyce Bell &amp; Peter Green. From Notes to Annotations: Dedications as Data in the Library of Jacques Derrida at Princeton University. Journal of Library Metadata Vol. 16 , Iss. 3-4,2016</a:t>
            </a:r>
            <a:endParaRPr/>
          </a:p>
          <a:p>
            <a:pPr indent="0" lvl="0" marL="0" marR="0" rtl="0" algn="l">
              <a:spcBef>
                <a:spcPts val="0"/>
              </a:spcBef>
              <a:spcAft>
                <a:spcPts val="0"/>
              </a:spcAft>
              <a:buNone/>
            </a:pPr>
            <a:r>
              <a:t/>
            </a:r>
            <a:endParaRPr sz="1100">
              <a:solidFill>
                <a:srgbClr val="FFFFFF"/>
              </a:solidFill>
              <a:latin typeface="Times New Roman"/>
              <a:ea typeface="Times New Roman"/>
              <a:cs typeface="Times New Roman"/>
              <a:sym typeface="Times New Roman"/>
            </a:endParaRPr>
          </a:p>
        </p:txBody>
      </p:sp>
      <p:pic>
        <p:nvPicPr>
          <p:cNvPr id="244" name="Google Shape;244;p21"/>
          <p:cNvPicPr preferRelativeResize="0"/>
          <p:nvPr/>
        </p:nvPicPr>
        <p:blipFill>
          <a:blip r:embed="rId4">
            <a:alphaModFix/>
          </a:blip>
          <a:stretch>
            <a:fillRect/>
          </a:stretch>
        </p:blipFill>
        <p:spPr>
          <a:xfrm>
            <a:off x="1686550" y="152400"/>
            <a:ext cx="5590550" cy="6172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vic">
  <a:themeElements>
    <a:clrScheme name="Civic">
      <a:dk1>
        <a:srgbClr val="000000"/>
      </a:dk1>
      <a:lt1>
        <a:srgbClr val="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